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p4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1" r:id="rId1"/>
  </p:sldMasterIdLst>
  <p:notesMasterIdLst>
    <p:notesMasterId r:id="rId7"/>
  </p:notesMasterIdLst>
  <p:handoutMasterIdLst>
    <p:handoutMasterId r:id="rId8"/>
  </p:handoutMasterIdLst>
  <p:sldIdLst>
    <p:sldId id="373" r:id="rId2"/>
    <p:sldId id="407" r:id="rId3"/>
    <p:sldId id="408" r:id="rId4"/>
    <p:sldId id="409" r:id="rId5"/>
    <p:sldId id="410" r:id="rId6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00"/>
    <a:srgbClr val="3399FF"/>
    <a:srgbClr val="FF0000"/>
    <a:srgbClr val="336600"/>
    <a:srgbClr val="66FFFF"/>
    <a:srgbClr val="FFCC00"/>
    <a:srgbClr val="80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448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80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handoutMaster" Target="handoutMasters/handout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1B990E3-8581-DD46-A058-AEF2D68B964F}" type="datetimeFigureOut">
              <a:rPr lang="nl-BE"/>
              <a:pPr>
                <a:defRPr/>
              </a:pPr>
              <a:t>21/08/17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AF978CE-18D5-3949-B082-38A59D6CEF1F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8677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9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189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189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cs typeface="+mn-cs"/>
              </a:defRPr>
            </a:lvl1pPr>
          </a:lstStyle>
          <a:p>
            <a:pPr>
              <a:defRPr/>
            </a:pPr>
            <a:fld id="{47A632C2-EC4E-7042-B060-137D8BF6D7B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2747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392EA-EB3C-7B4E-8558-D78DACD437EE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2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871B60-D3C2-8F42-9C50-38C13DAECCF8}" type="slidenum">
              <a:rPr lang="nl-NL" smtClean="0"/>
              <a:pPr>
                <a:defRPr/>
              </a:pPr>
              <a:t>4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>
            <a:cxnSpLocks noChangeShapeType="1"/>
          </p:cNvCxnSpPr>
          <p:nvPr/>
        </p:nvCxnSpPr>
        <p:spPr bwMode="auto">
          <a:xfrm>
            <a:off x="1463675" y="3549650"/>
            <a:ext cx="2971800" cy="1588"/>
          </a:xfrm>
          <a:prstGeom prst="line">
            <a:avLst/>
          </a:prstGeom>
          <a:noFill/>
          <a:ln w="9525">
            <a:solidFill>
              <a:srgbClr val="FFFEF5"/>
            </a:solidFill>
            <a:round/>
            <a:headEnd/>
            <a:tailEnd/>
          </a:ln>
          <a:effectLst>
            <a:outerShdw blurRad="31750" algn="tl" rotWithShape="0">
              <a:srgbClr val="000000">
                <a:alpha val="5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7"/>
          <p:cNvCxnSpPr>
            <a:cxnSpLocks noChangeShapeType="1"/>
          </p:cNvCxnSpPr>
          <p:nvPr/>
        </p:nvCxnSpPr>
        <p:spPr bwMode="auto">
          <a:xfrm>
            <a:off x="4708525" y="3549650"/>
            <a:ext cx="2971800" cy="1588"/>
          </a:xfrm>
          <a:prstGeom prst="line">
            <a:avLst/>
          </a:prstGeom>
          <a:noFill/>
          <a:ln w="9525">
            <a:solidFill>
              <a:srgbClr val="FFFEF5"/>
            </a:solidFill>
            <a:round/>
            <a:headEnd/>
            <a:tailEnd/>
          </a:ln>
          <a:effectLst>
            <a:outerShdw blurRad="31750" algn="tl" rotWithShape="0">
              <a:srgbClr val="000000">
                <a:alpha val="5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4540250" y="3525838"/>
            <a:ext cx="46038" cy="46037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  <a:effectLst>
            <a:outerShdw blurRad="31750" algn="tl" rotWithShape="0">
              <a:srgbClr val="000000">
                <a:alpha val="5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455CF-E8DF-9648-A028-0B774FE8B7C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1981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D7376-A20C-0741-B31E-FAC6FD688D5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2583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B089B-0C2A-2F45-AA36-10B0843A651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16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F1B1E-E937-524F-A027-37DE15B4E6B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7074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>
            <a:cxnSpLocks noChangeShapeType="1"/>
          </p:cNvCxnSpPr>
          <p:nvPr/>
        </p:nvCxnSpPr>
        <p:spPr bwMode="auto">
          <a:xfrm>
            <a:off x="685800" y="4916488"/>
            <a:ext cx="7924800" cy="4762"/>
          </a:xfrm>
          <a:prstGeom prst="line">
            <a:avLst/>
          </a:prstGeom>
          <a:noFill/>
          <a:ln w="9525">
            <a:solidFill>
              <a:srgbClr val="E9E9E8"/>
            </a:solidFill>
            <a:round/>
            <a:headEnd/>
            <a:tailEnd/>
          </a:ln>
          <a:effectLst>
            <a:outerShdw blurRad="31750" algn="tl" rotWithShape="0">
              <a:srgbClr val="000000">
                <a:alpha val="5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82FD8-80C5-364F-AEFA-932CC562BFC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90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D9671-1725-A849-B674-BF384699F05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9280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563563" y="2179638"/>
            <a:ext cx="3748087" cy="1587"/>
          </a:xfrm>
          <a:prstGeom prst="line">
            <a:avLst/>
          </a:prstGeom>
          <a:noFill/>
          <a:ln w="12700">
            <a:solidFill>
              <a:srgbClr val="FFFEF5"/>
            </a:solidFill>
            <a:round/>
            <a:headEnd/>
            <a:tailEnd/>
          </a:ln>
          <a:effectLst>
            <a:outerShdw blurRad="34925" algn="tl" rotWithShape="0">
              <a:srgbClr val="000000">
                <a:alpha val="5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4754563" y="2179638"/>
            <a:ext cx="3749675" cy="1587"/>
          </a:xfrm>
          <a:prstGeom prst="line">
            <a:avLst/>
          </a:prstGeom>
          <a:noFill/>
          <a:ln w="12700">
            <a:solidFill>
              <a:srgbClr val="FFFEF5"/>
            </a:solidFill>
            <a:round/>
            <a:headEnd/>
            <a:tailEnd/>
          </a:ln>
          <a:effectLst>
            <a:outerShdw blurRad="34925" algn="tl" rotWithShape="0">
              <a:srgbClr val="000000">
                <a:alpha val="5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70CDC-C19E-A94E-B52C-9C3709BA147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101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F5AD7-458B-E341-B743-7B036F6A2FF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9217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DD846-E317-4D44-A3E7-1881A0EDBCC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9150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793E6-B138-8C4A-8F7F-ABE6131741F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654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F64E8-17D5-9643-8C48-F52B19C9167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6381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sz="16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fld id="{1207DBCF-4C16-E74A-A75C-80C31E6BBEA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28" r:id="rId2"/>
    <p:sldLayoutId id="2147484537" r:id="rId3"/>
    <p:sldLayoutId id="2147484529" r:id="rId4"/>
    <p:sldLayoutId id="2147484538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charset="0"/>
        <a:buChar char=""/>
        <a:defRPr sz="2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charset="0"/>
        <a:buChar char=""/>
        <a:defRPr sz="2400"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charset="0"/>
        <a:buChar char="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charset="0"/>
        <a:buChar char="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charset="0"/>
        <a:buChar char="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5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3644900"/>
            <a:ext cx="8305800" cy="244792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fr-FR" sz="4000" i="1" dirty="0">
                <a:solidFill>
                  <a:srgbClr val="FF0000"/>
                </a:solidFill>
                <a:latin typeface="Constantia" charset="0"/>
                <a:cs typeface="+mn-cs"/>
              </a:rPr>
              <a:t>CLC Europe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fr-FR" sz="4000" dirty="0" err="1" smtClean="0">
                <a:solidFill>
                  <a:srgbClr val="002060"/>
                </a:solidFill>
                <a:latin typeface="Constantia" charset="0"/>
                <a:cs typeface="+mn-cs"/>
              </a:rPr>
              <a:t>Monday</a:t>
            </a:r>
            <a:endParaRPr lang="fr-FR" sz="4000" dirty="0" smtClean="0">
              <a:solidFill>
                <a:srgbClr val="002060"/>
              </a:solidFill>
              <a:latin typeface="Constantia" charset="0"/>
              <a:cs typeface="+mn-cs"/>
            </a:endParaRPr>
          </a:p>
          <a:p>
            <a:pPr eaLnBrk="1" hangingPunct="1">
              <a:defRPr/>
            </a:pPr>
            <a:endParaRPr lang="fr-FR" sz="4000" b="1" dirty="0">
              <a:solidFill>
                <a:srgbClr val="002060"/>
              </a:solidFill>
              <a:latin typeface="Constantia" charset="0"/>
              <a:cs typeface="+mn-cs"/>
            </a:endParaRPr>
          </a:p>
          <a:p>
            <a:pPr eaLnBrk="1" hangingPunct="1">
              <a:defRPr/>
            </a:pPr>
            <a:endParaRPr lang="fr-FR" sz="4000" b="1" dirty="0">
              <a:solidFill>
                <a:srgbClr val="002060"/>
              </a:solidFill>
              <a:latin typeface="Constantia" charset="0"/>
              <a:cs typeface="+mn-cs"/>
            </a:endParaRPr>
          </a:p>
          <a:p>
            <a:pPr eaLnBrk="1" hangingPunct="1">
              <a:defRPr/>
            </a:pPr>
            <a:endParaRPr lang="nl-BE" sz="4000" b="1" dirty="0">
              <a:solidFill>
                <a:srgbClr val="002060"/>
              </a:solidFill>
              <a:latin typeface="Constantia" charset="0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9217024" cy="252028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7200" b="1" dirty="0" err="1" smtClean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YouTube</a:t>
            </a:r>
            <a:r>
              <a:rPr lang="fr-FR" sz="7200" b="1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 </a:t>
            </a:r>
            <a:r>
              <a:rPr lang="fr-FR" sz="7200" b="1" dirty="0" err="1" smtClean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meditation</a:t>
            </a:r>
            <a:endParaRPr lang="nl-BE" sz="7200" b="1" dirty="0">
              <a:solidFill>
                <a:schemeClr val="accent1">
                  <a:lumMod val="50000"/>
                </a:schemeClr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nl-NL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+mj-cs"/>
              </a:rPr>
              <a:t>Singing</a:t>
            </a:r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j-cs"/>
              </a:rPr>
              <a:t> </a:t>
            </a:r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hippopotamus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j-cs"/>
              </a:rPr>
              <a:t> </a:t>
            </a:r>
            <a:endParaRPr lang="nl-NL" b="1" dirty="0">
              <a:solidFill>
                <a:schemeClr val="tx1">
                  <a:lumMod val="65000"/>
                  <a:lumOff val="35000"/>
                </a:schemeClr>
              </a:solidFill>
              <a:cs typeface="+mj-cs"/>
            </a:endParaRPr>
          </a:p>
        </p:txBody>
      </p:sp>
      <p:pic>
        <p:nvPicPr>
          <p:cNvPr id="4" name="Zingend nijlpaar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nl-NL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Royal Enfield commercial: 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  <a:cs typeface="+mj-cs"/>
            </a:endParaRPr>
          </a:p>
        </p:txBody>
      </p:sp>
      <p:pic>
        <p:nvPicPr>
          <p:cNvPr id="4" name="royal enfield commercial 2007 (navelstreng doorknippen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00336"/>
          </a:xfrm>
        </p:spPr>
        <p:txBody>
          <a:bodyPr/>
          <a:lstStyle/>
          <a:p>
            <a:pPr algn="ctr">
              <a:defRPr/>
            </a:pPr>
            <a:r>
              <a:rPr lang="nl-NL" err="1" smtClean="0">
                <a:solidFill>
                  <a:srgbClr val="444D26"/>
                </a:solidFill>
                <a:cs typeface="+mj-cs"/>
              </a:rPr>
              <a:t>Fatherhood</a:t>
            </a:r>
            <a:endParaRPr lang="nl-NL">
              <a:solidFill>
                <a:srgbClr val="444D26"/>
              </a:solidFill>
              <a:cs typeface="+mj-cs"/>
            </a:endParaRPr>
          </a:p>
        </p:txBody>
      </p:sp>
      <p:pic>
        <p:nvPicPr>
          <p:cNvPr id="5" name="Fatherhood at its bes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2950" y="1124744"/>
            <a:ext cx="3085600" cy="5472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fr-FR" dirty="0" err="1" smtClean="0">
                <a:solidFill>
                  <a:srgbClr val="444D26"/>
                </a:solidFill>
              </a:rPr>
              <a:t>Guided</a:t>
            </a:r>
            <a:r>
              <a:rPr lang="fr-FR" dirty="0" smtClean="0">
                <a:solidFill>
                  <a:srgbClr val="444D26"/>
                </a:solidFill>
              </a:rPr>
              <a:t> </a:t>
            </a:r>
            <a:r>
              <a:rPr lang="fr-FR" dirty="0" err="1" smtClean="0">
                <a:solidFill>
                  <a:srgbClr val="444D26"/>
                </a:solidFill>
              </a:rPr>
              <a:t>meditation</a:t>
            </a:r>
            <a:endParaRPr lang="nl-BE" dirty="0">
              <a:solidFill>
                <a:srgbClr val="444D26"/>
              </a:solidFill>
            </a:endParaRPr>
          </a:p>
        </p:txBody>
      </p:sp>
      <p:pic>
        <p:nvPicPr>
          <p:cNvPr id="21506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014913" y="1719263"/>
            <a:ext cx="3305175" cy="4406900"/>
          </a:xfrm>
        </p:spPr>
      </p:pic>
      <p:pic>
        <p:nvPicPr>
          <p:cNvPr id="21507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163" y="1719263"/>
            <a:ext cx="3305175" cy="4406900"/>
          </a:xfr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5136</TotalTime>
  <Words>16</Words>
  <Application>Microsoft Macintosh PowerPoint</Application>
  <PresentationFormat>Diavoorstelling (4:3)</PresentationFormat>
  <Paragraphs>10</Paragraphs>
  <Slides>5</Slides>
  <Notes>2</Notes>
  <HiddenSlides>0</HiddenSlides>
  <MMClips>3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6" baseType="lpstr">
      <vt:lpstr>Paper</vt:lpstr>
      <vt:lpstr>YouTube meditation</vt:lpstr>
      <vt:lpstr>Singing hippopotamus  </vt:lpstr>
      <vt:lpstr>Royal Enfield commercial: </vt:lpstr>
      <vt:lpstr>Fatherhood</vt:lpstr>
      <vt:lpstr>Guided meditation</vt:lpstr>
    </vt:vector>
  </TitlesOfParts>
  <Company>Societas Jesu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Nikolaas Sintobin</dc:creator>
  <cp:lastModifiedBy>Nikolaas Sintobin</cp:lastModifiedBy>
  <cp:revision>180</cp:revision>
  <dcterms:created xsi:type="dcterms:W3CDTF">2006-09-21T10:35:32Z</dcterms:created>
  <dcterms:modified xsi:type="dcterms:W3CDTF">2017-08-21T07:09:16Z</dcterms:modified>
</cp:coreProperties>
</file>