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wdp" ContentType="image/vnd.ms-photo"/>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2" Type="http://schemas.openxmlformats.org/package/2006/relationships/metadata/core-properties" Target="docProps/core.xml"/><Relationship Id="rId3"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71" r:id="rId1"/>
  </p:sldMasterIdLst>
  <p:notesMasterIdLst>
    <p:notesMasterId r:id="rId17"/>
  </p:notesMasterIdLst>
  <p:sldIdLst>
    <p:sldId id="256" r:id="rId2"/>
    <p:sldId id="268" r:id="rId3"/>
    <p:sldId id="266" r:id="rId4"/>
    <p:sldId id="267" r:id="rId5"/>
    <p:sldId id="265" r:id="rId6"/>
    <p:sldId id="259" r:id="rId7"/>
    <p:sldId id="260" r:id="rId8"/>
    <p:sldId id="257" r:id="rId9"/>
    <p:sldId id="258" r:id="rId10"/>
    <p:sldId id="261" r:id="rId11"/>
    <p:sldId id="262" r:id="rId12"/>
    <p:sldId id="263" r:id="rId13"/>
    <p:sldId id="270" r:id="rId14"/>
    <p:sldId id="264" r:id="rId15"/>
    <p:sldId id="269" r:id="rId1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snapToObjects="1">
      <p:cViewPr>
        <p:scale>
          <a:sx n="108" d="100"/>
          <a:sy n="108" d="100"/>
        </p:scale>
        <p:origin x="-568" y="1664"/>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viewProps" Target="viewProps.xml"/><Relationship Id="rId21" Type="http://schemas.openxmlformats.org/officeDocument/2006/relationships/theme" Target="theme/theme1.xml"/><Relationship Id="rId2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notesMaster" Target="notesMasters/notesMaster1.xml"/><Relationship Id="rId18" Type="http://schemas.openxmlformats.org/officeDocument/2006/relationships/printerSettings" Target="printerSettings/printerSettings1.bin"/><Relationship Id="rId19" Type="http://schemas.openxmlformats.org/officeDocument/2006/relationships/presProps" Target="pres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D34E2441-36D7-2848-A4E0-496E06A333EA}" type="datetimeFigureOut">
              <a:rPr lang="en-US" smtClean="0"/>
              <a:t>21/08/17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E00EDD5-BF59-BD42-A942-30A7C0FA224C}" type="slidenum">
              <a:rPr lang="en-US" smtClean="0"/>
              <a:t>‹#›</a:t>
            </a:fld>
            <a:endParaRPr lang="en-US"/>
          </a:p>
        </p:txBody>
      </p:sp>
    </p:spTree>
    <p:extLst>
      <p:ext uri="{BB962C8B-B14F-4D97-AF65-F5344CB8AC3E}">
        <p14:creationId xmlns:p14="http://schemas.microsoft.com/office/powerpoint/2010/main" val="3581794207"/>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drama</a:t>
            </a:r>
            <a:r>
              <a:rPr lang="en-GB" baseline="0" dirty="0" smtClean="0"/>
              <a:t> </a:t>
            </a:r>
            <a:r>
              <a:rPr lang="mr-IN" baseline="0" dirty="0" smtClean="0"/>
              <a:t>–</a:t>
            </a:r>
            <a:r>
              <a:rPr lang="en-GB" baseline="0" dirty="0" smtClean="0"/>
              <a:t> working on 2 levels -  </a:t>
            </a:r>
            <a:r>
              <a:rPr lang="en-GB" baseline="0" dirty="0" err="1" smtClean="0"/>
              <a:t>i</a:t>
            </a:r>
            <a:r>
              <a:rPr lang="en-GB" baseline="0" dirty="0" smtClean="0"/>
              <a:t>. action,  ii. performing,   doing an action and being witnessed/</a:t>
            </a:r>
            <a:r>
              <a:rPr lang="en-GB" baseline="0" dirty="0" smtClean="0"/>
              <a:t>seen</a:t>
            </a:r>
          </a:p>
          <a:p>
            <a:endParaRPr lang="en-GB" baseline="0" dirty="0" smtClean="0"/>
          </a:p>
          <a:p>
            <a:r>
              <a:rPr lang="en-GB" baseline="0" dirty="0" smtClean="0"/>
              <a:t>action, choices,</a:t>
            </a:r>
          </a:p>
          <a:p>
            <a:r>
              <a:rPr lang="en-GB" baseline="0" dirty="0" smtClean="0"/>
              <a:t>hypocrites: actor = interpreter from underneath (the mask)</a:t>
            </a:r>
            <a:endParaRPr lang="en-GB" dirty="0"/>
          </a:p>
        </p:txBody>
      </p:sp>
      <p:sp>
        <p:nvSpPr>
          <p:cNvPr id="4" name="Slide Number Placeholder 3"/>
          <p:cNvSpPr>
            <a:spLocks noGrp="1"/>
          </p:cNvSpPr>
          <p:nvPr>
            <p:ph type="sldNum" sz="quarter" idx="10"/>
          </p:nvPr>
        </p:nvSpPr>
        <p:spPr/>
        <p:txBody>
          <a:bodyPr/>
          <a:lstStyle/>
          <a:p>
            <a:fld id="{DE00EDD5-BF59-BD42-A942-30A7C0FA224C}" type="slidenum">
              <a:rPr lang="en-US" smtClean="0"/>
              <a:t>2</a:t>
            </a:fld>
            <a:endParaRPr lang="en-US"/>
          </a:p>
        </p:txBody>
      </p:sp>
    </p:spTree>
    <p:extLst>
      <p:ext uri="{BB962C8B-B14F-4D97-AF65-F5344CB8AC3E}">
        <p14:creationId xmlns:p14="http://schemas.microsoft.com/office/powerpoint/2010/main" val="166970845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Inherently</a:t>
            </a:r>
            <a:r>
              <a:rPr lang="en-GB" baseline="0" dirty="0" smtClean="0"/>
              <a:t> dramatic</a:t>
            </a:r>
            <a:endParaRPr lang="en-GB" dirty="0" smtClean="0"/>
          </a:p>
          <a:p>
            <a:r>
              <a:rPr lang="en-GB" dirty="0" smtClean="0"/>
              <a:t>Going back to the roots</a:t>
            </a:r>
          </a:p>
          <a:p>
            <a:r>
              <a:rPr lang="en-GB" dirty="0" err="1" smtClean="0"/>
              <a:t>virute</a:t>
            </a:r>
            <a:r>
              <a:rPr lang="en-GB" dirty="0" smtClean="0"/>
              <a:t>: moral</a:t>
            </a:r>
            <a:r>
              <a:rPr lang="en-GB" baseline="0" dirty="0" smtClean="0"/>
              <a:t> behaviour, making good decisions, </a:t>
            </a:r>
            <a:endParaRPr lang="en-GB" dirty="0" smtClean="0"/>
          </a:p>
          <a:p>
            <a:r>
              <a:rPr lang="en-GB" dirty="0" err="1" smtClean="0"/>
              <a:t>Ferlita</a:t>
            </a:r>
            <a:r>
              <a:rPr lang="en-GB" dirty="0" smtClean="0"/>
              <a:t>: On the road to Bethlehem- Dramatic</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DE00EDD5-BF59-BD42-A942-30A7C0FA224C}" type="slidenum">
              <a:rPr lang="en-US" smtClean="0"/>
              <a:t>3</a:t>
            </a:fld>
            <a:endParaRPr lang="en-US"/>
          </a:p>
        </p:txBody>
      </p:sp>
    </p:spTree>
    <p:extLst>
      <p:ext uri="{BB962C8B-B14F-4D97-AF65-F5344CB8AC3E}">
        <p14:creationId xmlns:p14="http://schemas.microsoft.com/office/powerpoint/2010/main" val="5964257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200" b="0" i="0" u="none" strike="noStrike" kern="1200" baseline="0" dirty="0" err="1" smtClean="0">
                <a:solidFill>
                  <a:schemeClr val="tx1"/>
                </a:solidFill>
                <a:latin typeface="+mn-lt"/>
                <a:ea typeface="+mn-ea"/>
                <a:cs typeface="+mn-cs"/>
              </a:rPr>
              <a:t>Miola</a:t>
            </a:r>
            <a:r>
              <a:rPr lang="en-US" sz="1200" b="0" i="0" u="none" strike="noStrike" kern="1200" baseline="0" dirty="0" smtClean="0">
                <a:solidFill>
                  <a:schemeClr val="tx1"/>
                </a:solidFill>
                <a:latin typeface="+mn-lt"/>
                <a:ea typeface="+mn-ea"/>
                <a:cs typeface="+mn-cs"/>
              </a:rPr>
              <a:t>, Robert S., ed. 2007. </a:t>
            </a:r>
            <a:r>
              <a:rPr lang="en-US" sz="1200" b="0" i="1" u="none" strike="noStrike" kern="1200" baseline="0" dirty="0" smtClean="0">
                <a:solidFill>
                  <a:schemeClr val="tx1"/>
                </a:solidFill>
                <a:latin typeface="+mn-lt"/>
                <a:ea typeface="+mn-ea"/>
                <a:cs typeface="+mn-cs"/>
              </a:rPr>
              <a:t>Early Modern Catholicism: An Anthology of Primary Sources</a:t>
            </a:r>
            <a:r>
              <a:rPr lang="en-US" sz="1200" b="0" i="0" u="none" strike="noStrike" kern="1200" baseline="0" dirty="0" smtClean="0">
                <a:solidFill>
                  <a:schemeClr val="tx1"/>
                </a:solidFill>
                <a:latin typeface="+mn-lt"/>
                <a:ea typeface="+mn-ea"/>
                <a:cs typeface="+mn-cs"/>
              </a:rPr>
              <a:t>.</a:t>
            </a:r>
            <a:r>
              <a:rPr lang="nb-NO" sz="1200" b="0" i="0" u="none" strike="noStrike" kern="1200" baseline="0" dirty="0" smtClean="0">
                <a:solidFill>
                  <a:schemeClr val="tx1"/>
                </a:solidFill>
                <a:latin typeface="+mn-lt"/>
                <a:ea typeface="+mn-ea"/>
                <a:cs typeface="+mn-cs"/>
              </a:rPr>
              <a:t>Oxford: Oxford </a:t>
            </a:r>
            <a:r>
              <a:rPr lang="nb-NO" sz="1200" b="0" i="0" u="none" strike="noStrike" kern="1200" baseline="0" dirty="0" err="1" smtClean="0">
                <a:solidFill>
                  <a:schemeClr val="tx1"/>
                </a:solidFill>
                <a:latin typeface="+mn-lt"/>
                <a:ea typeface="+mn-ea"/>
                <a:cs typeface="+mn-cs"/>
              </a:rPr>
              <a:t>University</a:t>
            </a:r>
            <a:r>
              <a:rPr lang="nb-NO" sz="1200" b="0" i="0" u="none" strike="noStrike" kern="1200" baseline="0" dirty="0" smtClean="0">
                <a:solidFill>
                  <a:schemeClr val="tx1"/>
                </a:solidFill>
                <a:latin typeface="+mn-lt"/>
                <a:ea typeface="+mn-ea"/>
                <a:cs typeface="+mn-cs"/>
              </a:rPr>
              <a:t> Press</a:t>
            </a:r>
            <a:r>
              <a:rPr lang="nb-NO" sz="1200" b="0" i="0" u="none" strike="noStrike" kern="1200" baseline="0" dirty="0" smtClean="0">
                <a:solidFill>
                  <a:schemeClr val="tx1"/>
                </a:solidFill>
                <a:latin typeface="+mn-lt"/>
                <a:ea typeface="+mn-ea"/>
                <a:cs typeface="+mn-cs"/>
              </a:rPr>
              <a:t>.</a:t>
            </a:r>
          </a:p>
          <a:p>
            <a:endParaRPr lang="nb-NO" sz="1200" b="0" i="0" u="none" strike="noStrike" kern="1200" baseline="0" dirty="0" smtClean="0">
              <a:solidFill>
                <a:schemeClr val="tx1"/>
              </a:solidFill>
              <a:latin typeface="+mn-lt"/>
              <a:ea typeface="+mn-ea"/>
              <a:cs typeface="+mn-cs"/>
            </a:endParaRP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Read more at http://</a:t>
            </a:r>
            <a:r>
              <a:rPr lang="en-US" dirty="0" err="1" smtClean="0"/>
              <a:t>www.beliefnet.com</a:t>
            </a:r>
            <a:r>
              <a:rPr lang="en-US" dirty="0" smtClean="0"/>
              <a:t>/entertainment/movies/2003/10/acting-is-a-form-of-prayer.aspx#cgqT7p3RGCZHrtkR.</a:t>
            </a:r>
            <a:r>
              <a:rPr lang="en-US" dirty="0" smtClean="0"/>
              <a:t>99</a:t>
            </a:r>
          </a:p>
          <a:p>
            <a:pPr marL="0" marR="0" indent="0" algn="l" defTabSz="457200" rtl="0" eaLnBrk="1" fontAlgn="auto" latinLnBrk="0" hangingPunct="1">
              <a:lnSpc>
                <a:spcPct val="100000"/>
              </a:lnSpc>
              <a:spcBef>
                <a:spcPts val="0"/>
              </a:spcBef>
              <a:spcAft>
                <a:spcPts val="0"/>
              </a:spcAft>
              <a:buClrTx/>
              <a:buSzTx/>
              <a:buFontTx/>
              <a:buNone/>
              <a:tabLst/>
              <a:defRPr/>
            </a:pPr>
            <a:r>
              <a:rPr lang="en-US" dirty="0" smtClean="0"/>
              <a:t>Stanislavski: Il </a:t>
            </a:r>
            <a:r>
              <a:rPr lang="en-US" dirty="0" err="1" smtClean="0"/>
              <a:t>lavoro</a:t>
            </a:r>
            <a:r>
              <a:rPr lang="en-US" dirty="0" smtClean="0"/>
              <a:t> </a:t>
            </a:r>
            <a:r>
              <a:rPr lang="en-US" dirty="0" err="1" smtClean="0"/>
              <a:t>dell’attore</a:t>
            </a:r>
            <a:r>
              <a:rPr lang="en-US" dirty="0" smtClean="0"/>
              <a:t> </a:t>
            </a:r>
            <a:r>
              <a:rPr lang="en-US" dirty="0" err="1" smtClean="0"/>
              <a:t>su</a:t>
            </a:r>
            <a:r>
              <a:rPr lang="en-US" dirty="0" smtClean="0"/>
              <a:t> se </a:t>
            </a:r>
            <a:r>
              <a:rPr lang="en-US" dirty="0" err="1" smtClean="0"/>
              <a:t>stesso</a:t>
            </a:r>
            <a:r>
              <a:rPr lang="en-US" dirty="0" smtClean="0"/>
              <a:t>, Il </a:t>
            </a:r>
            <a:r>
              <a:rPr lang="en-US" dirty="0" err="1" smtClean="0"/>
              <a:t>lavoro</a:t>
            </a:r>
            <a:r>
              <a:rPr lang="en-US" dirty="0" smtClean="0"/>
              <a:t> </a:t>
            </a:r>
            <a:r>
              <a:rPr lang="en-US" dirty="0" err="1" smtClean="0"/>
              <a:t>dell’attore</a:t>
            </a:r>
            <a:r>
              <a:rPr lang="en-US" dirty="0" smtClean="0"/>
              <a:t> </a:t>
            </a:r>
            <a:r>
              <a:rPr lang="en-US" dirty="0" err="1" smtClean="0"/>
              <a:t>sull</a:t>
            </a:r>
            <a:r>
              <a:rPr lang="en-US" dirty="0" smtClean="0"/>
              <a:t>’ </a:t>
            </a:r>
            <a:r>
              <a:rPr lang="en-US" dirty="0" err="1" smtClean="0"/>
              <a:t>personaggio</a:t>
            </a:r>
            <a:r>
              <a:rPr lang="en-US" dirty="0" smtClean="0"/>
              <a:t>.</a:t>
            </a:r>
            <a:endParaRPr lang="en-US" dirty="0" smtClean="0"/>
          </a:p>
          <a:p>
            <a:endParaRPr lang="en-US" dirty="0"/>
          </a:p>
        </p:txBody>
      </p:sp>
      <p:sp>
        <p:nvSpPr>
          <p:cNvPr id="4" name="Slide Number Placeholder 3"/>
          <p:cNvSpPr>
            <a:spLocks noGrp="1"/>
          </p:cNvSpPr>
          <p:nvPr>
            <p:ph type="sldNum" sz="quarter" idx="10"/>
          </p:nvPr>
        </p:nvSpPr>
        <p:spPr/>
        <p:txBody>
          <a:bodyPr/>
          <a:lstStyle/>
          <a:p>
            <a:fld id="{DE00EDD5-BF59-BD42-A942-30A7C0FA224C}" type="slidenum">
              <a:rPr lang="en-US" smtClean="0"/>
              <a:t>4</a:t>
            </a:fld>
            <a:endParaRPr lang="en-US"/>
          </a:p>
        </p:txBody>
      </p:sp>
    </p:spTree>
    <p:extLst>
      <p:ext uri="{BB962C8B-B14F-4D97-AF65-F5344CB8AC3E}">
        <p14:creationId xmlns:p14="http://schemas.microsoft.com/office/powerpoint/2010/main" val="121114468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He was hung,</a:t>
            </a:r>
            <a:r>
              <a:rPr lang="en-US" baseline="0" dirty="0" smtClean="0"/>
              <a:t> drawn and quartered for treason</a:t>
            </a:r>
          </a:p>
          <a:p>
            <a:endParaRPr lang="en-US" baseline="0" dirty="0" smtClean="0"/>
          </a:p>
          <a:p>
            <a:r>
              <a:rPr lang="en-US" baseline="0" dirty="0" smtClean="0"/>
              <a:t>Composition of </a:t>
            </a:r>
            <a:r>
              <a:rPr lang="en-US" baseline="0" dirty="0" smtClean="0"/>
              <a:t>place: the world</a:t>
            </a:r>
            <a:endParaRPr lang="en-US" dirty="0"/>
          </a:p>
        </p:txBody>
      </p:sp>
      <p:sp>
        <p:nvSpPr>
          <p:cNvPr id="4" name="Slide Number Placeholder 3"/>
          <p:cNvSpPr>
            <a:spLocks noGrp="1"/>
          </p:cNvSpPr>
          <p:nvPr>
            <p:ph type="sldNum" sz="quarter" idx="10"/>
          </p:nvPr>
        </p:nvSpPr>
        <p:spPr/>
        <p:txBody>
          <a:bodyPr/>
          <a:lstStyle/>
          <a:p>
            <a:fld id="{DE00EDD5-BF59-BD42-A942-30A7C0FA224C}" type="slidenum">
              <a:rPr lang="en-US" smtClean="0"/>
              <a:t>5</a:t>
            </a:fld>
            <a:endParaRPr lang="en-US"/>
          </a:p>
        </p:txBody>
      </p:sp>
    </p:spTree>
    <p:extLst>
      <p:ext uri="{BB962C8B-B14F-4D97-AF65-F5344CB8AC3E}">
        <p14:creationId xmlns:p14="http://schemas.microsoft.com/office/powerpoint/2010/main" val="217002276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 - hopelessness/ futility</a:t>
            </a:r>
            <a:endParaRPr lang="en-GB" dirty="0"/>
          </a:p>
        </p:txBody>
      </p:sp>
      <p:sp>
        <p:nvSpPr>
          <p:cNvPr id="4" name="Slide Number Placeholder 3"/>
          <p:cNvSpPr>
            <a:spLocks noGrp="1"/>
          </p:cNvSpPr>
          <p:nvPr>
            <p:ph type="sldNum" sz="quarter" idx="10"/>
          </p:nvPr>
        </p:nvSpPr>
        <p:spPr/>
        <p:txBody>
          <a:bodyPr/>
          <a:lstStyle/>
          <a:p>
            <a:fld id="{DE00EDD5-BF59-BD42-A942-30A7C0FA224C}" type="slidenum">
              <a:rPr lang="en-US" smtClean="0"/>
              <a:t>6</a:t>
            </a:fld>
            <a:endParaRPr lang="en-US"/>
          </a:p>
        </p:txBody>
      </p:sp>
    </p:spTree>
    <p:extLst>
      <p:ext uri="{BB962C8B-B14F-4D97-AF65-F5344CB8AC3E}">
        <p14:creationId xmlns:p14="http://schemas.microsoft.com/office/powerpoint/2010/main" val="20570753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http://</a:t>
            </a:r>
            <a:r>
              <a:rPr lang="en-US" dirty="0" err="1" smtClean="0"/>
              <a:t>www.beliefnet.com</a:t>
            </a:r>
            <a:r>
              <a:rPr lang="en-US" dirty="0" smtClean="0"/>
              <a:t>/entertainment/movies/2003/10/acting-is-a-form-of-</a:t>
            </a:r>
            <a:r>
              <a:rPr lang="en-US" dirty="0" err="1" smtClean="0"/>
              <a:t>prayer.aspx</a:t>
            </a:r>
            <a:endParaRPr lang="en-US" dirty="0"/>
          </a:p>
        </p:txBody>
      </p:sp>
      <p:sp>
        <p:nvSpPr>
          <p:cNvPr id="4" name="Slide Number Placeholder 3"/>
          <p:cNvSpPr>
            <a:spLocks noGrp="1"/>
          </p:cNvSpPr>
          <p:nvPr>
            <p:ph type="sldNum" sz="quarter" idx="10"/>
          </p:nvPr>
        </p:nvSpPr>
        <p:spPr/>
        <p:txBody>
          <a:bodyPr/>
          <a:lstStyle/>
          <a:p>
            <a:fld id="{DE00EDD5-BF59-BD42-A942-30A7C0FA224C}" type="slidenum">
              <a:rPr lang="en-US" smtClean="0"/>
              <a:t>9</a:t>
            </a:fld>
            <a:endParaRPr lang="en-US"/>
          </a:p>
        </p:txBody>
      </p:sp>
    </p:spTree>
    <p:extLst>
      <p:ext uri="{BB962C8B-B14F-4D97-AF65-F5344CB8AC3E}">
        <p14:creationId xmlns:p14="http://schemas.microsoft.com/office/powerpoint/2010/main" val="152665844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Stanislavski: One </a:t>
            </a:r>
            <a:r>
              <a:rPr lang="en-US" dirty="0" smtClean="0"/>
              <a:t>needs to </a:t>
            </a:r>
            <a:r>
              <a:rPr lang="en-US" dirty="0" err="1" smtClean="0"/>
              <a:t>centred</a:t>
            </a:r>
            <a:r>
              <a:rPr lang="en-US" dirty="0" smtClean="0"/>
              <a:t>. It is not a question of going out of the </a:t>
            </a:r>
            <a:r>
              <a:rPr lang="en-US" dirty="0" err="1" smtClean="0"/>
              <a:t>centre</a:t>
            </a:r>
            <a:r>
              <a:rPr lang="en-US" dirty="0" smtClean="0"/>
              <a:t> but of opening up </a:t>
            </a:r>
            <a:r>
              <a:rPr lang="en-US" baseline="0" dirty="0" smtClean="0"/>
              <a:t>the circle to let others in</a:t>
            </a:r>
            <a:r>
              <a:rPr lang="en-US" baseline="0" dirty="0" smtClean="0"/>
              <a:t>.</a:t>
            </a:r>
          </a:p>
          <a:p>
            <a:r>
              <a:rPr lang="en-US" baseline="0" dirty="0" smtClean="0"/>
              <a:t>Exercises on centering Walk </a:t>
            </a:r>
            <a:r>
              <a:rPr lang="mr-IN" baseline="0" dirty="0" smtClean="0"/>
              <a:t>–</a:t>
            </a:r>
            <a:r>
              <a:rPr lang="en-US" baseline="0" dirty="0" smtClean="0"/>
              <a:t> freeze, awareness protect personal space.</a:t>
            </a:r>
            <a:endParaRPr lang="en-US" dirty="0"/>
          </a:p>
        </p:txBody>
      </p:sp>
      <p:sp>
        <p:nvSpPr>
          <p:cNvPr id="4" name="Slide Number Placeholder 3"/>
          <p:cNvSpPr>
            <a:spLocks noGrp="1"/>
          </p:cNvSpPr>
          <p:nvPr>
            <p:ph type="sldNum" sz="quarter" idx="10"/>
          </p:nvPr>
        </p:nvSpPr>
        <p:spPr/>
        <p:txBody>
          <a:bodyPr/>
          <a:lstStyle/>
          <a:p>
            <a:fld id="{DE00EDD5-BF59-BD42-A942-30A7C0FA224C}" type="slidenum">
              <a:rPr lang="en-US" smtClean="0"/>
              <a:t>10</a:t>
            </a:fld>
            <a:endParaRPr lang="en-US"/>
          </a:p>
        </p:txBody>
      </p:sp>
    </p:spTree>
    <p:extLst>
      <p:ext uri="{BB962C8B-B14F-4D97-AF65-F5344CB8AC3E}">
        <p14:creationId xmlns:p14="http://schemas.microsoft.com/office/powerpoint/2010/main" val="8596438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Emotion : anger, sadness, disappointment, disbelief/surprise, 3 different</a:t>
            </a:r>
            <a:r>
              <a:rPr lang="en-GB" baseline="0" dirty="0" smtClean="0"/>
              <a:t> images</a:t>
            </a:r>
            <a:endParaRPr lang="en-GB" dirty="0" smtClean="0"/>
          </a:p>
          <a:p>
            <a:r>
              <a:rPr lang="en-GB" dirty="0" smtClean="0"/>
              <a:t>Doing not showing</a:t>
            </a:r>
            <a:endParaRPr lang="en-GB" dirty="0"/>
          </a:p>
        </p:txBody>
      </p:sp>
      <p:sp>
        <p:nvSpPr>
          <p:cNvPr id="4" name="Slide Number Placeholder 3"/>
          <p:cNvSpPr>
            <a:spLocks noGrp="1"/>
          </p:cNvSpPr>
          <p:nvPr>
            <p:ph type="sldNum" sz="quarter" idx="10"/>
          </p:nvPr>
        </p:nvSpPr>
        <p:spPr/>
        <p:txBody>
          <a:bodyPr/>
          <a:lstStyle/>
          <a:p>
            <a:fld id="{DE00EDD5-BF59-BD42-A942-30A7C0FA224C}" type="slidenum">
              <a:rPr lang="en-US" smtClean="0"/>
              <a:t>11</a:t>
            </a:fld>
            <a:endParaRPr lang="en-US"/>
          </a:p>
        </p:txBody>
      </p:sp>
    </p:spTree>
    <p:extLst>
      <p:ext uri="{BB962C8B-B14F-4D97-AF65-F5344CB8AC3E}">
        <p14:creationId xmlns:p14="http://schemas.microsoft.com/office/powerpoint/2010/main" val="176791448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Role play </a:t>
            </a:r>
            <a:r>
              <a:rPr lang="mr-IN" dirty="0" smtClean="0"/>
              <a:t>–</a:t>
            </a:r>
            <a:r>
              <a:rPr lang="en-GB" dirty="0" smtClean="0"/>
              <a:t> the magic if</a:t>
            </a:r>
            <a:endParaRPr lang="en-GB" dirty="0"/>
          </a:p>
        </p:txBody>
      </p:sp>
      <p:sp>
        <p:nvSpPr>
          <p:cNvPr id="4" name="Slide Number Placeholder 3"/>
          <p:cNvSpPr>
            <a:spLocks noGrp="1"/>
          </p:cNvSpPr>
          <p:nvPr>
            <p:ph type="sldNum" sz="quarter" idx="10"/>
          </p:nvPr>
        </p:nvSpPr>
        <p:spPr/>
        <p:txBody>
          <a:bodyPr/>
          <a:lstStyle/>
          <a:p>
            <a:fld id="{DE00EDD5-BF59-BD42-A942-30A7C0FA224C}" type="slidenum">
              <a:rPr lang="en-US" smtClean="0"/>
              <a:t>12</a:t>
            </a:fld>
            <a:endParaRPr lang="en-US"/>
          </a:p>
        </p:txBody>
      </p:sp>
    </p:spTree>
    <p:extLst>
      <p:ext uri="{BB962C8B-B14F-4D97-AF65-F5344CB8AC3E}">
        <p14:creationId xmlns:p14="http://schemas.microsoft.com/office/powerpoint/2010/main" val="207936085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7.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9.png"/><Relationship Id="rId4" Type="http://schemas.openxmlformats.org/officeDocument/2006/relationships/image" Target="../media/image8.png"/><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9.png"/></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 Id="rId2" Type="http://schemas.openxmlformats.org/officeDocument/2006/relationships/image" Target="../media/image6.jpeg"/><Relationship Id="rId3" Type="http://schemas.openxmlformats.org/officeDocument/2006/relationships/image" Target="../media/image7.png"/></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GB" smtClean="0"/>
              <a:t>Click to edit Master title style</a:t>
            </a:r>
            <a:endParaRPr dirty="0"/>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A6BE1EF4-31ED-45C2-AC47-F2718A41336B}" type="datetimeFigureOut">
              <a:rPr lang="en-US" smtClean="0"/>
              <a:t>21/08/17</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pic>
        <p:nvPicPr>
          <p:cNvPr id="8" name="Picture 7" descr="Overlay-Blank.jpg"/>
          <p:cNvPicPr>
            <a:picLocks noChangeAspect="1"/>
          </p:cNvPicPr>
          <p:nvPr/>
        </p:nvPicPr>
        <p:blipFill>
          <a:blip r:embed="rId2"/>
          <a:stretch>
            <a:fillRect/>
          </a:stretch>
        </p:blipFill>
        <p:spPr>
          <a:xfrm>
            <a:off x="0" y="0"/>
            <a:ext cx="9144000" cy="6858000"/>
          </a:xfrm>
          <a:prstGeom prst="rect">
            <a:avLst/>
          </a:prstGeom>
        </p:spPr>
      </p:pic>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solidFill>
              <a:schemeClr val="accent1">
                <a:lumMod val="40000"/>
                <a:lumOff val="60000"/>
                <a:alpha val="40000"/>
              </a:schemeClr>
            </a:solidFill>
            <a:miter lim="800000"/>
          </a:ln>
          <a:effectLst>
            <a:innerShdw blurRad="457200">
              <a:schemeClr val="accent1">
                <a:alpha val="80000"/>
              </a:schemeClr>
            </a:innerShdw>
            <a:softEdge rad="3175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A6BE1EF4-31ED-45C2-AC47-F2718A41336B}" type="datetimeFigureOut">
              <a:rPr lang="en-US" smtClean="0"/>
              <a:t>21/08/17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picTx" preserve="1">
  <p:cSld name="Picture with Caption, Alt.">
    <p:spTree>
      <p:nvGrpSpPr>
        <p:cNvPr id="1" name=""/>
        <p:cNvGrpSpPr/>
        <p:nvPr/>
      </p:nvGrpSpPr>
      <p:grpSpPr>
        <a:xfrm>
          <a:off x="0" y="0"/>
          <a:ext cx="0" cy="0"/>
          <a:chOff x="0" y="0"/>
          <a:chExt cx="0" cy="0"/>
        </a:xfrm>
      </p:grpSpPr>
      <p:grpSp>
        <p:nvGrpSpPr>
          <p:cNvPr id="8" name="Group 8"/>
          <p:cNvGrpSpPr/>
          <p:nvPr/>
        </p:nvGrpSpPr>
        <p:grpSpPr>
          <a:xfrm>
            <a:off x="4267200" y="0"/>
            <a:ext cx="4876800" cy="6858000"/>
            <a:chOff x="4267200" y="0"/>
            <a:chExt cx="4876800" cy="6858000"/>
          </a:xfrm>
        </p:grpSpPr>
        <p:pic>
          <p:nvPicPr>
            <p:cNvPr id="10" name="Picture 9"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1" name="Picture 10"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822" cy="1536192"/>
          </a:xfrm>
        </p:spPr>
        <p:txBody>
          <a:bodyPr vert="horz" lIns="91440" tIns="45720" rIns="91440" bIns="45720" rtlCol="0" anchor="b">
            <a:noAutofit/>
          </a:bodyPr>
          <a:lstStyle>
            <a:lvl1pPr algn="ctr" defTabSz="914400" rtl="0" eaLnBrk="1" latinLnBrk="0" hangingPunct="1">
              <a:lnSpc>
                <a:spcPct val="100000"/>
              </a:lnSpc>
              <a:spcBef>
                <a:spcPct val="0"/>
              </a:spcBef>
              <a:buNone/>
              <a:defRPr sz="3600" b="0" kern="1200">
                <a:solidFill>
                  <a:schemeClr val="tx2"/>
                </a:solidFill>
                <a:latin typeface="+mn-lt"/>
                <a:ea typeface="+mj-ea"/>
                <a:cs typeface="+mj-cs"/>
              </a:defRPr>
            </a:lvl1pPr>
          </a:lstStyle>
          <a:p>
            <a:r>
              <a:rPr lang="en-GB" smtClean="0"/>
              <a:t>Click to edit Master title style</a:t>
            </a:r>
            <a:endParaRPr/>
          </a:p>
        </p:txBody>
      </p:sp>
      <p:sp>
        <p:nvSpPr>
          <p:cNvPr id="3" name="Picture Placeholder 2"/>
          <p:cNvSpPr>
            <a:spLocks noGrp="1"/>
          </p:cNvSpPr>
          <p:nvPr>
            <p:ph type="pic" idx="1"/>
          </p:nvPr>
        </p:nvSpPr>
        <p:spPr>
          <a:xfrm>
            <a:off x="4873625" y="381000"/>
            <a:ext cx="3813175" cy="5697538"/>
          </a:xfrm>
          <a:solidFill>
            <a:schemeClr val="bg1">
              <a:lumMod val="85000"/>
            </a:schemeClr>
          </a:solidFill>
          <a:ln w="101600">
            <a:noFill/>
            <a:miter lim="800000"/>
          </a:ln>
          <a:effectLst>
            <a:innerShdw blurRad="457200">
              <a:schemeClr val="tx1">
                <a:lumMod val="50000"/>
                <a:lumOff val="50000"/>
                <a:alpha val="80000"/>
              </a:schemeClr>
            </a:innerShdw>
            <a:softEdge rad="127000"/>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GB" smtClean="0"/>
              <a:t>Drag picture to placeholder or click icon to add</a:t>
            </a:r>
            <a:endParaRPr/>
          </a:p>
        </p:txBody>
      </p:sp>
      <p:sp>
        <p:nvSpPr>
          <p:cNvPr id="4" name="Text Placeholder 3"/>
          <p:cNvSpPr>
            <a:spLocks noGrp="1"/>
          </p:cNvSpPr>
          <p:nvPr>
            <p:ph type="body" sz="half" idx="2"/>
          </p:nvPr>
        </p:nvSpPr>
        <p:spPr>
          <a:xfrm>
            <a:off x="379984" y="2209799"/>
            <a:ext cx="3613792" cy="3222625"/>
          </a:xfrm>
        </p:spPr>
        <p:txBody>
          <a:bodyPr vert="horz" lIns="91440" tIns="45720" rIns="91440" bIns="45720" rtlCol="0">
            <a:normAutofit/>
          </a:bodyPr>
          <a:lstStyle>
            <a:lvl1pPr marL="0" indent="0" algn="ctr">
              <a:spcBef>
                <a:spcPts val="600"/>
              </a:spcBef>
              <a:buNone/>
              <a:defRPr sz="1800" b="0" kern="1200">
                <a:solidFill>
                  <a:schemeClr val="tx2"/>
                </a:solidFill>
                <a:latin typeface="+mn-lt"/>
                <a:ea typeface="+mn-ea"/>
                <a:cs typeface="+mn-cs"/>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spcBef>
                <a:spcPts val="2400"/>
              </a:spcBef>
              <a:buClr>
                <a:schemeClr val="accent1">
                  <a:lumMod val="60000"/>
                  <a:lumOff val="40000"/>
                </a:schemeClr>
              </a:buClr>
              <a:buFont typeface="Candara" pitchFamily="34" charset="0"/>
              <a:buNone/>
            </a:pPr>
            <a:r>
              <a:rPr lang="en-GB" smtClean="0"/>
              <a:t>Click to edit Master text styles</a:t>
            </a:r>
          </a:p>
        </p:txBody>
      </p:sp>
      <p:sp>
        <p:nvSpPr>
          <p:cNvPr id="5" name="Date Placeholder 4"/>
          <p:cNvSpPr>
            <a:spLocks noGrp="1"/>
          </p:cNvSpPr>
          <p:nvPr>
            <p:ph type="dt" sz="half" idx="10"/>
          </p:nvPr>
        </p:nvSpPr>
        <p:spPr/>
        <p:txBody>
          <a:bodyPr/>
          <a:lstStyle/>
          <a:p>
            <a:fld id="{A6BE1EF4-31ED-45C2-AC47-F2718A41336B}" type="datetimeFigureOut">
              <a:rPr lang="en-US" smtClean="0"/>
              <a:t>21/08/17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21/08/17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grpSp>
        <p:nvGrpSpPr>
          <p:cNvPr id="7" name="Group 10"/>
          <p:cNvGrpSpPr/>
          <p:nvPr/>
        </p:nvGrpSpPr>
        <p:grpSpPr>
          <a:xfrm>
            <a:off x="0" y="0"/>
            <a:ext cx="7696200" cy="6858000"/>
            <a:chOff x="0" y="0"/>
            <a:chExt cx="7696200" cy="6858000"/>
          </a:xfrm>
        </p:grpSpPr>
        <p:pic>
          <p:nvPicPr>
            <p:cNvPr id="8" name="Picture 7" descr="Overlay-Blank.jpg"/>
            <p:cNvPicPr>
              <a:picLocks noChangeAspect="1"/>
            </p:cNvPicPr>
            <p:nvPr userDrawn="1"/>
          </p:nvPicPr>
          <p:blipFill>
            <a:blip r:embed="rId2"/>
            <a:srcRect l="1471" r="16862"/>
            <a:stretch>
              <a:fillRect/>
            </a:stretch>
          </p:blipFill>
          <p:spPr>
            <a:xfrm>
              <a:off x="0" y="0"/>
              <a:ext cx="7467600"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7428309" y="0"/>
              <a:ext cx="267891" cy="6858000"/>
            </a:xfrm>
            <a:prstGeom prst="rect">
              <a:avLst/>
            </a:prstGeom>
          </p:spPr>
        </p:pic>
      </p:grpSp>
      <p:sp>
        <p:nvSpPr>
          <p:cNvPr id="2" name="Vertical Title 1"/>
          <p:cNvSpPr>
            <a:spLocks noGrp="1"/>
          </p:cNvSpPr>
          <p:nvPr>
            <p:ph type="title" orient="vert"/>
          </p:nvPr>
        </p:nvSpPr>
        <p:spPr>
          <a:xfrm>
            <a:off x="7620000" y="381001"/>
            <a:ext cx="1447800" cy="5697538"/>
          </a:xfrm>
        </p:spPr>
        <p:txBody>
          <a:bodyPr vert="eaVert"/>
          <a:lstStyle/>
          <a:p>
            <a:r>
              <a:rPr lang="en-GB" smtClean="0"/>
              <a:t>Click to edit Master title style</a:t>
            </a:r>
            <a:endParaRPr/>
          </a:p>
        </p:txBody>
      </p:sp>
      <p:sp>
        <p:nvSpPr>
          <p:cNvPr id="3" name="Vertical Text Placeholder 2"/>
          <p:cNvSpPr>
            <a:spLocks noGrp="1"/>
          </p:cNvSpPr>
          <p:nvPr>
            <p:ph type="body" orient="vert" idx="1"/>
          </p:nvPr>
        </p:nvSpPr>
        <p:spPr>
          <a:xfrm>
            <a:off x="381000" y="381001"/>
            <a:ext cx="6705600" cy="5697537"/>
          </a:xfrm>
        </p:spPr>
        <p:txBody>
          <a:bodyPr vert="eaVert"/>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21/08/17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grpSp>
        <p:nvGrpSpPr>
          <p:cNvPr id="7" name="Group 6"/>
          <p:cNvGrpSpPr/>
          <p:nvPr/>
        </p:nvGrpSpPr>
        <p:grpSpPr>
          <a:xfrm>
            <a:off x="0" y="1372650"/>
            <a:ext cx="9144000" cy="5485350"/>
            <a:chOff x="0" y="1372650"/>
            <a:chExt cx="9144000" cy="5485350"/>
          </a:xfrm>
        </p:grpSpPr>
        <p:pic>
          <p:nvPicPr>
            <p:cNvPr id="8" name="Picture 7"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9" name="Picture 8"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10"/>
          </p:nvPr>
        </p:nvSpPr>
        <p:spPr/>
        <p:txBody>
          <a:bodyPr/>
          <a:lstStyle/>
          <a:p>
            <a:fld id="{A6BE1EF4-31ED-45C2-AC47-F2718A41336B}" type="datetimeFigureOut">
              <a:rPr lang="en-US" smtClean="0"/>
              <a:t>21/08/17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bg>
      <p:bgRef idx="1002">
        <a:schemeClr val="bg2"/>
      </p:bgRef>
    </p:bg>
    <p:spTree>
      <p:nvGrpSpPr>
        <p:cNvPr id="1" name=""/>
        <p:cNvGrpSpPr/>
        <p:nvPr/>
      </p:nvGrpSpPr>
      <p:grpSpPr>
        <a:xfrm>
          <a:off x="0" y="0"/>
          <a:ext cx="0" cy="0"/>
          <a:chOff x="0" y="0"/>
          <a:chExt cx="0" cy="0"/>
        </a:xfrm>
      </p:grpSpPr>
      <p:grpSp>
        <p:nvGrpSpPr>
          <p:cNvPr id="6" name="Group 15"/>
          <p:cNvGrpSpPr/>
          <p:nvPr/>
        </p:nvGrpSpPr>
        <p:grpSpPr>
          <a:xfrm>
            <a:off x="0" y="0"/>
            <a:ext cx="1581220" cy="6858000"/>
            <a:chOff x="134471" y="0"/>
            <a:chExt cx="1581220" cy="6858000"/>
          </a:xfrm>
        </p:grpSpPr>
        <p:pic>
          <p:nvPicPr>
            <p:cNvPr id="7" name="Picture 6" descr="Overlay-Blank.jpg"/>
            <p:cNvPicPr>
              <a:picLocks noChangeAspect="1"/>
            </p:cNvPicPr>
            <p:nvPr userDrawn="1"/>
          </p:nvPicPr>
          <p:blipFill>
            <a:blip r:embed="rId2"/>
            <a:srcRect l="1471" r="83676"/>
            <a:stretch>
              <a:fillRect/>
            </a:stretch>
          </p:blipFill>
          <p:spPr>
            <a:xfrm>
              <a:off x="134471" y="0"/>
              <a:ext cx="1358153" cy="6858000"/>
            </a:xfrm>
            <a:prstGeom prst="rect">
              <a:avLst/>
            </a:prstGeom>
          </p:spPr>
        </p:pic>
        <p:pic>
          <p:nvPicPr>
            <p:cNvPr id="9" name="Picture 8" descr="Overlay-VerticalBridge.jpg"/>
            <p:cNvPicPr>
              <a:picLocks noChangeAspect="1"/>
            </p:cNvPicPr>
            <p:nvPr userDrawn="1"/>
          </p:nvPicPr>
          <p:blipFill>
            <a:blip r:embed="rId3"/>
            <a:stretch>
              <a:fillRect/>
            </a:stretch>
          </p:blipFill>
          <p:spPr>
            <a:xfrm>
              <a:off x="1447800" y="0"/>
              <a:ext cx="267891" cy="6858000"/>
            </a:xfrm>
            <a:prstGeom prst="rect">
              <a:avLst/>
            </a:prstGeom>
          </p:spPr>
        </p:pic>
      </p:grpSp>
      <p:grpSp>
        <p:nvGrpSpPr>
          <p:cNvPr id="11" name="Group 16"/>
          <p:cNvGrpSpPr/>
          <p:nvPr/>
        </p:nvGrpSpPr>
        <p:grpSpPr>
          <a:xfrm>
            <a:off x="7546266" y="0"/>
            <a:ext cx="1597734" cy="6858000"/>
            <a:chOff x="7413812" y="0"/>
            <a:chExt cx="1597734" cy="6858000"/>
          </a:xfrm>
        </p:grpSpPr>
        <p:pic>
          <p:nvPicPr>
            <p:cNvPr id="8" name="Picture 7" descr="Overlay-Blank.jpg"/>
            <p:cNvPicPr>
              <a:picLocks noChangeAspect="1"/>
            </p:cNvPicPr>
            <p:nvPr userDrawn="1"/>
          </p:nvPicPr>
          <p:blipFill>
            <a:blip r:embed="rId2"/>
            <a:srcRect r="85125"/>
            <a:stretch>
              <a:fillRect/>
            </a:stretch>
          </p:blipFill>
          <p:spPr>
            <a:xfrm>
              <a:off x="7651376" y="0"/>
              <a:ext cx="136017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7413812" y="0"/>
              <a:ext cx="267891" cy="6858000"/>
            </a:xfrm>
            <a:prstGeom prst="rect">
              <a:avLst/>
            </a:prstGeom>
          </p:spPr>
        </p:pic>
      </p:grpSp>
      <p:sp>
        <p:nvSpPr>
          <p:cNvPr id="2" name="Title 1"/>
          <p:cNvSpPr>
            <a:spLocks noGrp="1"/>
          </p:cNvSpPr>
          <p:nvPr>
            <p:ph type="ctrTitle"/>
          </p:nvPr>
        </p:nvSpPr>
        <p:spPr>
          <a:xfrm>
            <a:off x="1854200" y="3693645"/>
            <a:ext cx="5446713" cy="1470025"/>
          </a:xfrm>
        </p:spPr>
        <p:txBody>
          <a:bodyPr anchor="b" anchorCtr="0"/>
          <a:lstStyle>
            <a:lvl1pPr>
              <a:lnSpc>
                <a:spcPts val="6800"/>
              </a:lnSpc>
              <a:defRPr sz="6500">
                <a:latin typeface="+mj-lt"/>
              </a:defRPr>
            </a:lvl1pPr>
          </a:lstStyle>
          <a:p>
            <a:r>
              <a:rPr lang="en-GB" smtClean="0"/>
              <a:t>Click to edit Master title style</a:t>
            </a:r>
            <a:endParaRPr/>
          </a:p>
        </p:txBody>
      </p:sp>
      <p:sp>
        <p:nvSpPr>
          <p:cNvPr id="3" name="Subtitle 2"/>
          <p:cNvSpPr>
            <a:spLocks noGrp="1"/>
          </p:cNvSpPr>
          <p:nvPr>
            <p:ph type="subTitle" idx="1"/>
          </p:nvPr>
        </p:nvSpPr>
        <p:spPr>
          <a:xfrm>
            <a:off x="1854200" y="5204011"/>
            <a:ext cx="5446713" cy="851647"/>
          </a:xfrm>
        </p:spPr>
        <p:txBody>
          <a:bodyPr>
            <a:normAutofit/>
          </a:bodyPr>
          <a:lstStyle>
            <a:lvl1pPr marL="0" indent="0" algn="ctr">
              <a:spcBef>
                <a:spcPts val="300"/>
              </a:spcBef>
              <a:buNone/>
              <a:defRPr sz="18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GB" smtClean="0"/>
              <a:t>Click to edit Master subtitle style</a:t>
            </a:r>
            <a:endParaRPr dirty="0"/>
          </a:p>
        </p:txBody>
      </p:sp>
      <p:sp>
        <p:nvSpPr>
          <p:cNvPr id="4" name="Date Placeholder 3"/>
          <p:cNvSpPr>
            <a:spLocks noGrp="1"/>
          </p:cNvSpPr>
          <p:nvPr>
            <p:ph type="dt" sz="half" idx="10"/>
          </p:nvPr>
        </p:nvSpPr>
        <p:spPr>
          <a:xfrm>
            <a:off x="5257800" y="6356350"/>
            <a:ext cx="2133600" cy="365125"/>
          </a:xfrm>
        </p:spPr>
        <p:txBody>
          <a:bodyPr/>
          <a:lstStyle>
            <a:lvl1pPr>
              <a:defRPr>
                <a:solidFill>
                  <a:schemeClr val="tx2"/>
                </a:solidFill>
              </a:defRPr>
            </a:lvl1pPr>
          </a:lstStyle>
          <a:p>
            <a:fld id="{A6BE1EF4-31ED-45C2-AC47-F2718A41336B}" type="datetimeFigureOut">
              <a:rPr lang="en-US" smtClean="0"/>
              <a:t>21/08/17</a:t>
            </a:fld>
            <a:endParaRPr lang="en-US"/>
          </a:p>
        </p:txBody>
      </p:sp>
      <p:sp>
        <p:nvSpPr>
          <p:cNvPr id="5" name="Footer Placeholder 4"/>
          <p:cNvSpPr>
            <a:spLocks noGrp="1"/>
          </p:cNvSpPr>
          <p:nvPr>
            <p:ph type="ftr" sz="quarter" idx="11"/>
          </p:nvPr>
        </p:nvSpPr>
        <p:spPr>
          <a:xfrm>
            <a:off x="1752600" y="6356350"/>
            <a:ext cx="2895600" cy="365125"/>
          </a:xfrm>
        </p:spPr>
        <p:txBody>
          <a:bodyPr/>
          <a:lstStyle>
            <a:lvl1pPr>
              <a:defRPr>
                <a:solidFill>
                  <a:schemeClr val="tx2"/>
                </a:solidFill>
              </a:defRPr>
            </a:lvl1pPr>
          </a:lstStyle>
          <a:p>
            <a:endParaRPr lang="en-US"/>
          </a:p>
        </p:txBody>
      </p:sp>
      <p:pic>
        <p:nvPicPr>
          <p:cNvPr id="15" name="Picture 14" descr="HR-Color.png"/>
          <p:cNvPicPr>
            <a:picLocks noChangeAspect="1"/>
          </p:cNvPicPr>
          <p:nvPr/>
        </p:nvPicPr>
        <p:blipFill>
          <a:blip r:embed="rId4"/>
          <a:stretch>
            <a:fillRect/>
          </a:stretch>
        </p:blipFill>
        <p:spPr>
          <a:xfrm>
            <a:off x="1554480" y="4841209"/>
            <a:ext cx="6035040" cy="340391"/>
          </a:xfrm>
          <a:prstGeom prst="rect">
            <a:avLst/>
          </a:prstGeom>
        </p:spPr>
      </p:pic>
      <p:sp>
        <p:nvSpPr>
          <p:cNvPr id="14" name="Picture Placeholder 13"/>
          <p:cNvSpPr>
            <a:spLocks noGrp="1"/>
          </p:cNvSpPr>
          <p:nvPr>
            <p:ph type="pic" sz="quarter" idx="12"/>
          </p:nvPr>
        </p:nvSpPr>
        <p:spPr>
          <a:xfrm>
            <a:off x="3307977" y="950260"/>
            <a:ext cx="2528046" cy="2528046"/>
          </a:xfrm>
          <a:prstGeom prst="ellipse">
            <a:avLst/>
          </a:prstGeom>
          <a:solidFill>
            <a:schemeClr val="bg1">
              <a:lumMod val="85000"/>
            </a:schemeClr>
          </a:solidFill>
          <a:ln w="101600">
            <a:noFill/>
            <a:miter lim="800000"/>
          </a:ln>
          <a:effectLst>
            <a:innerShdw blurRad="762000">
              <a:schemeClr val="accent1">
                <a:alpha val="80000"/>
              </a:schemeClr>
            </a:innerShdw>
            <a:softEdge rad="317500"/>
          </a:effectLst>
        </p:spPr>
        <p:txBody>
          <a:bodyPr vert="horz" lIns="91440" tIns="45720" rIns="91440" bIns="45720" rtlCol="0">
            <a:normAutofit/>
          </a:bodyPr>
          <a:lstStyle>
            <a:lvl1pPr marL="0" indent="0" algn="ctr" defTabSz="914400" rtl="0" eaLnBrk="1" latinLnBrk="0" hangingPunct="1">
              <a:spcBef>
                <a:spcPts val="2400"/>
              </a:spcBef>
              <a:buClr>
                <a:schemeClr val="accent1">
                  <a:lumMod val="60000"/>
                  <a:lumOff val="40000"/>
                </a:schemeClr>
              </a:buClr>
              <a:buFont typeface="Candara" pitchFamily="34" charset="0"/>
              <a:buNone/>
              <a:defRPr sz="2400" kern="1200">
                <a:solidFill>
                  <a:schemeClr val="tx2"/>
                </a:solidFill>
                <a:latin typeface="+mn-lt"/>
                <a:ea typeface="+mn-ea"/>
                <a:cs typeface="+mn-cs"/>
              </a:defRPr>
            </a:lvl1pPr>
          </a:lstStyle>
          <a:p>
            <a:r>
              <a:rPr lang="en-GB" smtClean="0"/>
              <a:t>Drag picture to placeholder or click icon to add</a:t>
            </a:r>
            <a:endParaRPr/>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3">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1854200" y="1851212"/>
            <a:ext cx="5446714" cy="1730375"/>
          </a:xfrm>
        </p:spPr>
        <p:txBody>
          <a:bodyPr anchor="b" anchorCtr="0"/>
          <a:lstStyle>
            <a:lvl1pPr algn="ctr">
              <a:lnSpc>
                <a:spcPts val="6800"/>
              </a:lnSpc>
              <a:defRPr sz="6500" b="0" cap="none" baseline="0">
                <a:latin typeface="+mj-lt"/>
              </a:defRPr>
            </a:lvl1pPr>
          </a:lstStyle>
          <a:p>
            <a:r>
              <a:rPr lang="en-GB" smtClean="0"/>
              <a:t>Click to edit Master title style</a:t>
            </a:r>
            <a:endParaRPr/>
          </a:p>
        </p:txBody>
      </p:sp>
      <p:sp>
        <p:nvSpPr>
          <p:cNvPr id="3" name="Text Placeholder 2"/>
          <p:cNvSpPr>
            <a:spLocks noGrp="1"/>
          </p:cNvSpPr>
          <p:nvPr>
            <p:ph type="body" idx="1"/>
          </p:nvPr>
        </p:nvSpPr>
        <p:spPr>
          <a:xfrm>
            <a:off x="1854200" y="3576918"/>
            <a:ext cx="5446714" cy="829982"/>
          </a:xfrm>
        </p:spPr>
        <p:txBody>
          <a:bodyPr anchor="t" anchorCtr="0">
            <a:normAutofit/>
          </a:bodyPr>
          <a:lstStyle>
            <a:lvl1pPr marL="0" indent="0" algn="ctr">
              <a:spcBef>
                <a:spcPts val="300"/>
              </a:spcBef>
              <a:buNone/>
              <a:defRPr sz="18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GB" smtClean="0"/>
              <a:t>Click to edit Master text styles</a:t>
            </a:r>
          </a:p>
        </p:txBody>
      </p:sp>
      <p:sp>
        <p:nvSpPr>
          <p:cNvPr id="4" name="Date Placeholder 3"/>
          <p:cNvSpPr>
            <a:spLocks noGrp="1"/>
          </p:cNvSpPr>
          <p:nvPr>
            <p:ph type="dt" sz="half" idx="10"/>
          </p:nvPr>
        </p:nvSpPr>
        <p:spPr/>
        <p:txBody>
          <a:bodyPr/>
          <a:lstStyle/>
          <a:p>
            <a:fld id="{A6BE1EF4-31ED-45C2-AC47-F2718A41336B}" type="datetimeFigureOut">
              <a:rPr lang="en-US" smtClean="0"/>
              <a:t>21/08/17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51EACD6-A525-4B49-8009-7F09B4461B46}" type="slidenum">
              <a:rPr lang="en-US" smtClean="0"/>
              <a:t>‹#›</a:t>
            </a:fld>
            <a:endParaRPr lang="en-US"/>
          </a:p>
        </p:txBody>
      </p:sp>
      <p:grpSp>
        <p:nvGrpSpPr>
          <p:cNvPr id="7" name="Group 9"/>
          <p:cNvGrpSpPr/>
          <p:nvPr/>
        </p:nvGrpSpPr>
        <p:grpSpPr>
          <a:xfrm>
            <a:off x="0" y="0"/>
            <a:ext cx="9144000" cy="1191256"/>
            <a:chOff x="0" y="0"/>
            <a:chExt cx="9144000" cy="1191256"/>
          </a:xfrm>
        </p:grpSpPr>
        <p:pic>
          <p:nvPicPr>
            <p:cNvPr id="8" name="Picture 7"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9" name="Picture 8"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grpSp>
        <p:nvGrpSpPr>
          <p:cNvPr id="10" name="Group 10"/>
          <p:cNvGrpSpPr/>
          <p:nvPr/>
        </p:nvGrpSpPr>
        <p:grpSpPr>
          <a:xfrm flipV="1">
            <a:off x="0" y="5666744"/>
            <a:ext cx="9144000" cy="1191256"/>
            <a:chOff x="0" y="0"/>
            <a:chExt cx="9144000" cy="1191256"/>
          </a:xfrm>
        </p:grpSpPr>
        <p:pic>
          <p:nvPicPr>
            <p:cNvPr id="12" name="Picture 11" descr="Overlay-Blank.jpg"/>
            <p:cNvPicPr>
              <a:picLocks noChangeAspect="1"/>
            </p:cNvPicPr>
            <p:nvPr userDrawn="1"/>
          </p:nvPicPr>
          <p:blipFill>
            <a:blip r:embed="rId2"/>
            <a:srcRect b="85555"/>
            <a:stretch>
              <a:fillRect/>
            </a:stretch>
          </p:blipFill>
          <p:spPr>
            <a:xfrm>
              <a:off x="0" y="0"/>
              <a:ext cx="9144000" cy="990600"/>
            </a:xfrm>
            <a:prstGeom prst="rect">
              <a:avLst/>
            </a:prstGeom>
          </p:spPr>
        </p:pic>
        <p:pic>
          <p:nvPicPr>
            <p:cNvPr id="13" name="Picture 12" descr="Overlay-HorizontalBridge.jpg"/>
            <p:cNvPicPr>
              <a:picLocks noChangeAspect="1"/>
            </p:cNvPicPr>
            <p:nvPr userDrawn="1"/>
          </p:nvPicPr>
          <p:blipFill>
            <a:blip r:embed="rId3"/>
            <a:stretch>
              <a:fillRect/>
            </a:stretch>
          </p:blipFill>
          <p:spPr>
            <a:xfrm flipV="1">
              <a:off x="0" y="923365"/>
              <a:ext cx="9144000" cy="267891"/>
            </a:xfrm>
            <a:prstGeom prst="rect">
              <a:avLst/>
            </a:prstGeom>
          </p:spPr>
        </p:pic>
      </p:grpSp>
      <p:pic>
        <p:nvPicPr>
          <p:cNvPr id="14" name="Picture 13" descr="HR-Color.png"/>
          <p:cNvPicPr>
            <a:picLocks noChangeAspect="1"/>
          </p:cNvPicPr>
          <p:nvPr/>
        </p:nvPicPr>
        <p:blipFill>
          <a:blip r:embed="rId4"/>
          <a:stretch>
            <a:fillRect/>
          </a:stretch>
        </p:blipFill>
        <p:spPr>
          <a:xfrm>
            <a:off x="1554480" y="3258805"/>
            <a:ext cx="6035040" cy="340391"/>
          </a:xfrm>
          <a:prstGeom prst="rect">
            <a:avLst/>
          </a:prstGeom>
        </p:spPr>
      </p:pic>
    </p:spTree>
  </p:cSld>
  <p:clrMapOvr>
    <a:overrideClrMapping bg1="lt1" tx1="dk1" bg2="lt2" tx2="dk2" accent1="accent1" accent2="accent2" accent3="accent3" accent4="accent4" accent5="accent5" accent6="accent6" hlink="hlink" folHlink="folHlink"/>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grpSp>
        <p:nvGrpSpPr>
          <p:cNvPr id="8" name="Group 7"/>
          <p:cNvGrpSpPr/>
          <p:nvPr/>
        </p:nvGrpSpPr>
        <p:grpSpPr>
          <a:xfrm>
            <a:off x="0" y="1372650"/>
            <a:ext cx="9144000" cy="5485350"/>
            <a:chOff x="0" y="1372650"/>
            <a:chExt cx="9144000" cy="5485350"/>
          </a:xfrm>
        </p:grpSpPr>
        <p:pic>
          <p:nvPicPr>
            <p:cNvPr id="9" name="Picture 8"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0" name="Picture 9"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smtClean="0"/>
              <a:t>Click to edit Master title style</a:t>
            </a:r>
            <a:endParaRPr/>
          </a:p>
        </p:txBody>
      </p:sp>
      <p:sp>
        <p:nvSpPr>
          <p:cNvPr id="3" name="Content Placeholder 2"/>
          <p:cNvSpPr>
            <a:spLocks noGrp="1"/>
          </p:cNvSpPr>
          <p:nvPr>
            <p:ph sz="half" idx="1"/>
          </p:nvPr>
        </p:nvSpPr>
        <p:spPr>
          <a:xfrm>
            <a:off x="792162"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Content Placeholder 3"/>
          <p:cNvSpPr>
            <a:spLocks noGrp="1"/>
          </p:cNvSpPr>
          <p:nvPr>
            <p:ph sz="half" idx="2"/>
          </p:nvPr>
        </p:nvSpPr>
        <p:spPr>
          <a:xfrm>
            <a:off x="4766534" y="1774825"/>
            <a:ext cx="3566160" cy="4303713"/>
          </a:xfrm>
        </p:spPr>
        <p:txBody>
          <a:bodyPr>
            <a:normAutofit/>
          </a:bodyPr>
          <a:lstStyle>
            <a:lvl1pPr>
              <a:defRPr sz="2400"/>
            </a:lvl1pPr>
            <a:lvl2pPr>
              <a:defRPr sz="2200"/>
            </a:lvl2pPr>
            <a:lvl3pPr>
              <a:defRPr sz="2000"/>
            </a:lvl3pPr>
            <a:lvl4pPr>
              <a:defRPr sz="1800"/>
            </a:lvl4pPr>
            <a:lvl5pPr>
              <a:defRPr sz="1800"/>
            </a:lvl5pPr>
            <a:lvl6pPr>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Date Placeholder 4"/>
          <p:cNvSpPr>
            <a:spLocks noGrp="1"/>
          </p:cNvSpPr>
          <p:nvPr>
            <p:ph type="dt" sz="half" idx="10"/>
          </p:nvPr>
        </p:nvSpPr>
        <p:spPr/>
        <p:txBody>
          <a:bodyPr/>
          <a:lstStyle/>
          <a:p>
            <a:fld id="{A6BE1EF4-31ED-45C2-AC47-F2718A41336B}" type="datetimeFigureOut">
              <a:rPr lang="en-US" smtClean="0"/>
              <a:t>21/08/17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grpSp>
        <p:nvGrpSpPr>
          <p:cNvPr id="10" name="Group 9"/>
          <p:cNvGrpSpPr/>
          <p:nvPr/>
        </p:nvGrpSpPr>
        <p:grpSpPr>
          <a:xfrm>
            <a:off x="0" y="1372650"/>
            <a:ext cx="9144000" cy="5485350"/>
            <a:chOff x="0" y="1372650"/>
            <a:chExt cx="9144000" cy="5485350"/>
          </a:xfrm>
        </p:grpSpPr>
        <p:pic>
          <p:nvPicPr>
            <p:cNvPr id="11" name="Picture 10"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12" name="Picture 11"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lvl1pPr>
              <a:defRPr/>
            </a:lvl1pPr>
          </a:lstStyle>
          <a:p>
            <a:r>
              <a:rPr lang="en-GB" smtClean="0"/>
              <a:t>Click to edit Master title style</a:t>
            </a:r>
            <a:endParaRPr/>
          </a:p>
        </p:txBody>
      </p:sp>
      <p:sp>
        <p:nvSpPr>
          <p:cNvPr id="3" name="Text Placeholder 2"/>
          <p:cNvSpPr>
            <a:spLocks noGrp="1"/>
          </p:cNvSpPr>
          <p:nvPr>
            <p:ph type="body" idx="1"/>
          </p:nvPr>
        </p:nvSpPr>
        <p:spPr>
          <a:xfrm>
            <a:off x="777240"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4" name="Content Placeholder 3"/>
          <p:cNvSpPr>
            <a:spLocks noGrp="1"/>
          </p:cNvSpPr>
          <p:nvPr>
            <p:ph sz="half" idx="2"/>
          </p:nvPr>
        </p:nvSpPr>
        <p:spPr>
          <a:xfrm>
            <a:off x="777240"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5" name="Text Placeholder 4"/>
          <p:cNvSpPr>
            <a:spLocks noGrp="1"/>
          </p:cNvSpPr>
          <p:nvPr>
            <p:ph type="body" sz="quarter" idx="3"/>
          </p:nvPr>
        </p:nvSpPr>
        <p:spPr>
          <a:xfrm>
            <a:off x="4766048" y="1879320"/>
            <a:ext cx="3566160" cy="639762"/>
          </a:xfrm>
        </p:spPr>
        <p:txBody>
          <a:bodyPr anchor="b" anchorCtr="0">
            <a:noAutofit/>
          </a:bodyPr>
          <a:lstStyle>
            <a:lvl1pPr marL="0" indent="0" algn="ctr">
              <a:spcBef>
                <a:spcPts val="0"/>
              </a:spcBef>
              <a:buNone/>
              <a:defRPr sz="2800" b="0">
                <a:solidFill>
                  <a:schemeClr val="tx2">
                    <a:lumMod val="40000"/>
                    <a:lumOff val="6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smtClean="0"/>
              <a:t>Click to edit Master text styles</a:t>
            </a:r>
          </a:p>
        </p:txBody>
      </p:sp>
      <p:sp>
        <p:nvSpPr>
          <p:cNvPr id="6" name="Content Placeholder 5"/>
          <p:cNvSpPr>
            <a:spLocks noGrp="1"/>
          </p:cNvSpPr>
          <p:nvPr>
            <p:ph sz="quarter" idx="4"/>
          </p:nvPr>
        </p:nvSpPr>
        <p:spPr>
          <a:xfrm>
            <a:off x="4766048" y="2590799"/>
            <a:ext cx="3566160" cy="3487739"/>
          </a:xfrm>
        </p:spPr>
        <p:txBody>
          <a:bodyPr>
            <a:normAutofit/>
          </a:bodyPr>
          <a:lstStyle>
            <a:lvl1pPr>
              <a:defRPr sz="2200"/>
            </a:lvl1pPr>
            <a:lvl2pPr>
              <a:defRPr sz="2000"/>
            </a:lvl2pPr>
            <a:lvl3pPr>
              <a:defRPr sz="1800"/>
            </a:lvl3pPr>
            <a:lvl4pPr>
              <a:defRPr sz="1800"/>
            </a:lvl4pPr>
            <a:lvl5pPr>
              <a:defRPr sz="1800"/>
            </a:lvl5pPr>
            <a:lvl6pPr marL="2055813" indent="-344488">
              <a:defRPr sz="1800"/>
            </a:lvl6pPr>
            <a:lvl7pPr marL="2055813" indent="-344488">
              <a:defRPr sz="1800"/>
            </a:lvl7pPr>
            <a:lvl8pPr marL="2055813" indent="-344488">
              <a:defRPr sz="1800"/>
            </a:lvl8pPr>
            <a:lvl9pPr marL="2055813" indent="-344488">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7" name="Date Placeholder 6"/>
          <p:cNvSpPr>
            <a:spLocks noGrp="1"/>
          </p:cNvSpPr>
          <p:nvPr>
            <p:ph type="dt" sz="half" idx="10"/>
          </p:nvPr>
        </p:nvSpPr>
        <p:spPr/>
        <p:txBody>
          <a:bodyPr/>
          <a:lstStyle/>
          <a:p>
            <a:fld id="{A6BE1EF4-31ED-45C2-AC47-F2718A41336B}" type="datetimeFigureOut">
              <a:rPr lang="en-US" smtClean="0"/>
              <a:t>21/08/17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51EACD6-A525-4B49-8009-7F09B4461B46}" type="slidenum">
              <a:rPr lang="en-US" smtClean="0"/>
              <a:t>‹#›</a:t>
            </a:fld>
            <a:endParaRPr lang="en-US"/>
          </a:p>
        </p:txBody>
      </p:sp>
      <p:pic>
        <p:nvPicPr>
          <p:cNvPr id="14" name="Picture 13" descr="Overlay-HorizontalBridge.jpg"/>
          <p:cNvPicPr>
            <a:picLocks noChangeAspect="1"/>
          </p:cNvPicPr>
          <p:nvPr/>
        </p:nvPicPr>
        <p:blipFill>
          <a:blip r:embed="rId3"/>
          <a:srcRect t="23425" r="61031" b="39764"/>
          <a:stretch>
            <a:fillRect/>
          </a:stretch>
        </p:blipFill>
        <p:spPr>
          <a:xfrm>
            <a:off x="4766048" y="2460812"/>
            <a:ext cx="3563348" cy="98613"/>
          </a:xfrm>
          <a:prstGeom prst="rect">
            <a:avLst/>
          </a:prstGeom>
          <a:solidFill>
            <a:schemeClr val="bg2">
              <a:lumMod val="40000"/>
              <a:lumOff val="60000"/>
            </a:schemeClr>
          </a:solidFill>
        </p:spPr>
      </p:pic>
      <p:pic>
        <p:nvPicPr>
          <p:cNvPr id="15" name="Picture 14" descr="Overlay-HorizontalBridge.jpg"/>
          <p:cNvPicPr>
            <a:picLocks noChangeAspect="1"/>
          </p:cNvPicPr>
          <p:nvPr/>
        </p:nvPicPr>
        <p:blipFill>
          <a:blip r:embed="rId3"/>
          <a:srcRect t="23425" r="61031" b="39764"/>
          <a:stretch>
            <a:fillRect/>
          </a:stretch>
        </p:blipFill>
        <p:spPr>
          <a:xfrm>
            <a:off x="780052" y="2460812"/>
            <a:ext cx="3563348" cy="98613"/>
          </a:xfrm>
          <a:prstGeom prst="rect">
            <a:avLst/>
          </a:prstGeom>
          <a:solidFill>
            <a:schemeClr val="bg2">
              <a:lumMod val="40000"/>
              <a:lumOff val="60000"/>
            </a:schemeClr>
          </a:solidFill>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grpSp>
        <p:nvGrpSpPr>
          <p:cNvPr id="6" name="Group 5"/>
          <p:cNvGrpSpPr/>
          <p:nvPr/>
        </p:nvGrpSpPr>
        <p:grpSpPr>
          <a:xfrm>
            <a:off x="0" y="1372650"/>
            <a:ext cx="9144000" cy="5485350"/>
            <a:chOff x="0" y="1372650"/>
            <a:chExt cx="9144000" cy="5485350"/>
          </a:xfrm>
        </p:grpSpPr>
        <p:pic>
          <p:nvPicPr>
            <p:cNvPr id="7" name="Picture 6" descr="Overlay-Blank.jpg"/>
            <p:cNvPicPr>
              <a:picLocks noChangeAspect="1"/>
            </p:cNvPicPr>
            <p:nvPr userDrawn="1"/>
          </p:nvPicPr>
          <p:blipFill>
            <a:blip r:embed="rId2"/>
            <a:srcRect t="23333"/>
            <a:stretch>
              <a:fillRect/>
            </a:stretch>
          </p:blipFill>
          <p:spPr>
            <a:xfrm>
              <a:off x="0" y="1600200"/>
              <a:ext cx="9144000" cy="5257800"/>
            </a:xfrm>
            <a:prstGeom prst="rect">
              <a:avLst/>
            </a:prstGeom>
          </p:spPr>
        </p:pic>
        <p:pic>
          <p:nvPicPr>
            <p:cNvPr id="8" name="Picture 7" descr="Overlay-HorizontalBridge.jpg"/>
            <p:cNvPicPr>
              <a:picLocks noChangeAspect="1"/>
            </p:cNvPicPr>
            <p:nvPr userDrawn="1"/>
          </p:nvPicPr>
          <p:blipFill>
            <a:blip r:embed="rId3"/>
            <a:stretch>
              <a:fillRect/>
            </a:stretch>
          </p:blipFill>
          <p:spPr>
            <a:xfrm>
              <a:off x="0" y="1372650"/>
              <a:ext cx="9144000" cy="267891"/>
            </a:xfrm>
            <a:prstGeom prst="rect">
              <a:avLst/>
            </a:prstGeom>
          </p:spPr>
        </p:pic>
      </p:grpSp>
      <p:sp>
        <p:nvSpPr>
          <p:cNvPr id="2" name="Title 1"/>
          <p:cNvSpPr>
            <a:spLocks noGrp="1"/>
          </p:cNvSpPr>
          <p:nvPr>
            <p:ph type="title"/>
          </p:nvPr>
        </p:nvSpPr>
        <p:spPr/>
        <p:txBody>
          <a:bodyPr/>
          <a:lstStyle/>
          <a:p>
            <a:r>
              <a:rPr lang="en-GB" smtClean="0"/>
              <a:t>Click to edit Master title style</a:t>
            </a:r>
            <a:endParaRPr/>
          </a:p>
        </p:txBody>
      </p:sp>
      <p:sp>
        <p:nvSpPr>
          <p:cNvPr id="3" name="Date Placeholder 2"/>
          <p:cNvSpPr>
            <a:spLocks noGrp="1"/>
          </p:cNvSpPr>
          <p:nvPr>
            <p:ph type="dt" sz="half" idx="10"/>
          </p:nvPr>
        </p:nvSpPr>
        <p:spPr/>
        <p:txBody>
          <a:bodyPr/>
          <a:lstStyle/>
          <a:p>
            <a:fld id="{A6BE1EF4-31ED-45C2-AC47-F2718A41336B}" type="datetimeFigureOut">
              <a:rPr lang="en-US" smtClean="0"/>
              <a:t>21/08/17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descr="Overlay-Blank.jpg"/>
          <p:cNvPicPr>
            <a:picLocks noChangeAspect="1"/>
          </p:cNvPicPr>
          <p:nvPr/>
        </p:nvPicPr>
        <p:blipFill>
          <a:blip r:embed="rId2"/>
          <a:stretch>
            <a:fillRect/>
          </a:stretch>
        </p:blipFill>
        <p:spPr>
          <a:xfrm>
            <a:off x="0" y="0"/>
            <a:ext cx="9144000" cy="6858000"/>
          </a:xfrm>
          <a:prstGeom prst="rect">
            <a:avLst/>
          </a:prstGeom>
        </p:spPr>
      </p:pic>
      <p:sp>
        <p:nvSpPr>
          <p:cNvPr id="2" name="Date Placeholder 1"/>
          <p:cNvSpPr>
            <a:spLocks noGrp="1"/>
          </p:cNvSpPr>
          <p:nvPr>
            <p:ph type="dt" sz="half" idx="10"/>
          </p:nvPr>
        </p:nvSpPr>
        <p:spPr/>
        <p:txBody>
          <a:bodyPr/>
          <a:lstStyle/>
          <a:p>
            <a:fld id="{A6BE1EF4-31ED-45C2-AC47-F2718A41336B}" type="datetimeFigureOut">
              <a:rPr lang="en-US" smtClean="0"/>
              <a:t>21/08/17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51EACD6-A525-4B49-8009-7F09B4461B46}"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grpSp>
        <p:nvGrpSpPr>
          <p:cNvPr id="8" name="Group 11"/>
          <p:cNvGrpSpPr/>
          <p:nvPr/>
        </p:nvGrpSpPr>
        <p:grpSpPr>
          <a:xfrm>
            <a:off x="4267200" y="0"/>
            <a:ext cx="4876800" cy="6858000"/>
            <a:chOff x="4267200" y="0"/>
            <a:chExt cx="4876800" cy="6858000"/>
          </a:xfrm>
        </p:grpSpPr>
        <p:pic>
          <p:nvPicPr>
            <p:cNvPr id="9" name="Picture 8" descr="Overlay-Blank.jpg"/>
            <p:cNvPicPr>
              <a:picLocks noChangeAspect="1"/>
            </p:cNvPicPr>
            <p:nvPr userDrawn="1"/>
          </p:nvPicPr>
          <p:blipFill>
            <a:blip r:embed="rId2"/>
            <a:srcRect l="4302" r="46875"/>
            <a:stretch>
              <a:fillRect/>
            </a:stretch>
          </p:blipFill>
          <p:spPr>
            <a:xfrm>
              <a:off x="4495800" y="0"/>
              <a:ext cx="4648200" cy="6858000"/>
            </a:xfrm>
            <a:prstGeom prst="rect">
              <a:avLst/>
            </a:prstGeom>
          </p:spPr>
        </p:pic>
        <p:pic>
          <p:nvPicPr>
            <p:cNvPr id="10" name="Picture 9" descr="Overlay-VerticalBridge.jpg"/>
            <p:cNvPicPr>
              <a:picLocks noChangeAspect="1"/>
            </p:cNvPicPr>
            <p:nvPr userDrawn="1"/>
          </p:nvPicPr>
          <p:blipFill>
            <a:blip r:embed="rId3"/>
            <a:stretch>
              <a:fillRect/>
            </a:stretch>
          </p:blipFill>
          <p:spPr>
            <a:xfrm flipH="1">
              <a:off x="4267200" y="0"/>
              <a:ext cx="267891" cy="6858000"/>
            </a:xfrm>
            <a:prstGeom prst="rect">
              <a:avLst/>
            </a:prstGeom>
          </p:spPr>
        </p:pic>
      </p:grpSp>
      <p:sp>
        <p:nvSpPr>
          <p:cNvPr id="2" name="Title 1"/>
          <p:cNvSpPr>
            <a:spLocks noGrp="1"/>
          </p:cNvSpPr>
          <p:nvPr>
            <p:ph type="title"/>
          </p:nvPr>
        </p:nvSpPr>
        <p:spPr>
          <a:xfrm>
            <a:off x="381000" y="609600"/>
            <a:ext cx="3612776" cy="1537447"/>
          </a:xfrm>
        </p:spPr>
        <p:txBody>
          <a:bodyPr anchor="b"/>
          <a:lstStyle>
            <a:lvl1pPr algn="ctr">
              <a:lnSpc>
                <a:spcPct val="100000"/>
              </a:lnSpc>
              <a:defRPr sz="3600" b="0"/>
            </a:lvl1pPr>
          </a:lstStyle>
          <a:p>
            <a:r>
              <a:rPr lang="en-GB" smtClean="0"/>
              <a:t>Click to edit Master title style</a:t>
            </a:r>
            <a:endParaRPr/>
          </a:p>
        </p:txBody>
      </p:sp>
      <p:sp>
        <p:nvSpPr>
          <p:cNvPr id="3" name="Content Placeholder 2"/>
          <p:cNvSpPr>
            <a:spLocks noGrp="1"/>
          </p:cNvSpPr>
          <p:nvPr>
            <p:ph idx="1"/>
          </p:nvPr>
        </p:nvSpPr>
        <p:spPr>
          <a:xfrm>
            <a:off x="4885859" y="381001"/>
            <a:ext cx="3813174" cy="5697537"/>
          </a:xfrm>
        </p:spPr>
        <p:txBody>
          <a:bodyPr>
            <a:normAutofit/>
          </a:bodyPr>
          <a:lstStyle>
            <a:lvl1pPr>
              <a:defRPr sz="2400" b="0"/>
            </a:lvl1pPr>
            <a:lvl2pPr>
              <a:defRPr sz="2200" b="0"/>
            </a:lvl2pPr>
            <a:lvl3pPr>
              <a:defRPr sz="2000" b="0"/>
            </a:lvl3pPr>
            <a:lvl4pPr>
              <a:defRPr sz="1800" b="0"/>
            </a:lvl4pPr>
            <a:lvl5pPr>
              <a:defRPr sz="1800" b="0"/>
            </a:lvl5pPr>
            <a:lvl6pPr>
              <a:defRPr sz="1800"/>
            </a:lvl6pPr>
            <a:lvl7pPr>
              <a:defRPr sz="1800"/>
            </a:lvl7pPr>
            <a:lvl8pPr>
              <a:defRPr sz="1800"/>
            </a:lvl8pPr>
            <a:lvl9pPr>
              <a:defRPr sz="1800"/>
            </a:lvl9p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Text Placeholder 3"/>
          <p:cNvSpPr>
            <a:spLocks noGrp="1"/>
          </p:cNvSpPr>
          <p:nvPr>
            <p:ph type="body" sz="half" idx="2"/>
          </p:nvPr>
        </p:nvSpPr>
        <p:spPr>
          <a:xfrm>
            <a:off x="381000" y="2209801"/>
            <a:ext cx="3612776" cy="3200400"/>
          </a:xfrm>
        </p:spPr>
        <p:txBody>
          <a:bodyPr>
            <a:normAutofit/>
          </a:bodyPr>
          <a:lstStyle>
            <a:lvl1pPr marL="0" indent="0" algn="ctr">
              <a:spcBef>
                <a:spcPts val="600"/>
              </a:spcBef>
              <a:buNone/>
              <a:defRPr sz="1800" b="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GB" smtClean="0"/>
              <a:t>Click to edit Master text styles</a:t>
            </a:r>
          </a:p>
        </p:txBody>
      </p:sp>
      <p:sp>
        <p:nvSpPr>
          <p:cNvPr id="5" name="Date Placeholder 4"/>
          <p:cNvSpPr>
            <a:spLocks noGrp="1"/>
          </p:cNvSpPr>
          <p:nvPr>
            <p:ph type="dt" sz="half" idx="10"/>
          </p:nvPr>
        </p:nvSpPr>
        <p:spPr/>
        <p:txBody>
          <a:bodyPr/>
          <a:lstStyle/>
          <a:p>
            <a:fld id="{A6BE1EF4-31ED-45C2-AC47-F2718A41336B}" type="datetimeFigureOut">
              <a:rPr lang="en-US" smtClean="0"/>
              <a:t>21/08/17</a:t>
            </a:fld>
            <a:endParaRPr lang="en-US"/>
          </a:p>
        </p:txBody>
      </p:sp>
      <p:sp>
        <p:nvSpPr>
          <p:cNvPr id="6" name="Footer Placeholder 5"/>
          <p:cNvSpPr>
            <a:spLocks noGrp="1"/>
          </p:cNvSpPr>
          <p:nvPr>
            <p:ph type="ftr" sz="quarter" idx="11"/>
          </p:nvPr>
        </p:nvSpPr>
        <p:spPr/>
        <p:txBody>
          <a:bodyPr/>
          <a:lstStyle>
            <a:lvl1pPr>
              <a:defRPr>
                <a:solidFill>
                  <a:schemeClr val="tx2"/>
                </a:solidFill>
              </a:defRPr>
            </a:lvl1pPr>
          </a:lstStyle>
          <a:p>
            <a:endParaRPr lang="en-US"/>
          </a:p>
        </p:txBody>
      </p:sp>
      <p:sp>
        <p:nvSpPr>
          <p:cNvPr id="7" name="Slide Number Placeholder 6"/>
          <p:cNvSpPr>
            <a:spLocks noGrp="1"/>
          </p:cNvSpPr>
          <p:nvPr>
            <p:ph type="sldNum" sz="quarter" idx="12"/>
          </p:nvPr>
        </p:nvSpPr>
        <p:spPr>
          <a:xfrm>
            <a:off x="4267200" y="6356350"/>
            <a:ext cx="609600" cy="365125"/>
          </a:xfrm>
        </p:spPr>
        <p:txBody>
          <a:bodyPr/>
          <a:lstStyle>
            <a:lvl1pPr algn="ctr">
              <a:defRPr>
                <a:solidFill>
                  <a:schemeClr val="tx2">
                    <a:lumMod val="40000"/>
                    <a:lumOff val="60000"/>
                  </a:schemeClr>
                </a:solidFill>
              </a:defRPr>
            </a:lvl1pPr>
          </a:lstStyle>
          <a:p>
            <a:fld id="{B51EACD6-A525-4B49-8009-7F09B4461B46}"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792162" y="40341"/>
            <a:ext cx="7570787" cy="1411941"/>
          </a:xfrm>
          <a:prstGeom prst="rect">
            <a:avLst/>
          </a:prstGeom>
        </p:spPr>
        <p:txBody>
          <a:bodyPr vert="horz" lIns="91440" tIns="45720" rIns="91440" bIns="45720" rtlCol="0" anchor="ctr">
            <a:noAutofit/>
          </a:bodyPr>
          <a:lstStyle/>
          <a:p>
            <a:r>
              <a:rPr lang="en-GB" smtClean="0"/>
              <a:t>Click to edit Master title style</a:t>
            </a:r>
            <a:endParaRPr/>
          </a:p>
        </p:txBody>
      </p:sp>
      <p:sp>
        <p:nvSpPr>
          <p:cNvPr id="3" name="Text Placeholder 2"/>
          <p:cNvSpPr>
            <a:spLocks noGrp="1"/>
          </p:cNvSpPr>
          <p:nvPr>
            <p:ph type="body" idx="1"/>
          </p:nvPr>
        </p:nvSpPr>
        <p:spPr>
          <a:xfrm>
            <a:off x="792162" y="1761565"/>
            <a:ext cx="7570787" cy="4289611"/>
          </a:xfrm>
          <a:prstGeom prst="rect">
            <a:avLst/>
          </a:prstGeom>
        </p:spPr>
        <p:txBody>
          <a:bodyPr vert="horz" lIns="91440" tIns="45720" rIns="91440" bIns="45720" rtlCol="0">
            <a:norm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endParaRPr dirty="0"/>
          </a:p>
        </p:txBody>
      </p:sp>
      <p:sp>
        <p:nvSpPr>
          <p:cNvPr id="4" name="Date Placeholder 3"/>
          <p:cNvSpPr>
            <a:spLocks noGrp="1"/>
          </p:cNvSpPr>
          <p:nvPr>
            <p:ph type="dt" sz="half" idx="2"/>
          </p:nvPr>
        </p:nvSpPr>
        <p:spPr>
          <a:xfrm>
            <a:off x="6651812" y="6356350"/>
            <a:ext cx="2133600" cy="365125"/>
          </a:xfrm>
          <a:prstGeom prst="rect">
            <a:avLst/>
          </a:prstGeom>
        </p:spPr>
        <p:txBody>
          <a:bodyPr vert="horz" lIns="91440" tIns="45720" rIns="91440" bIns="45720" rtlCol="0" anchor="ctr"/>
          <a:lstStyle>
            <a:lvl1pPr algn="r">
              <a:defRPr sz="1200" b="1">
                <a:solidFill>
                  <a:schemeClr val="tx2">
                    <a:lumMod val="40000"/>
                    <a:lumOff val="60000"/>
                  </a:schemeClr>
                </a:solidFill>
              </a:defRPr>
            </a:lvl1pPr>
          </a:lstStyle>
          <a:p>
            <a:fld id="{A6BE1EF4-31ED-45C2-AC47-F2718A41336B}" type="datetimeFigureOut">
              <a:rPr lang="en-US" smtClean="0"/>
              <a:t>21/08/17</a:t>
            </a:fld>
            <a:endParaRPr lang="en-US"/>
          </a:p>
        </p:txBody>
      </p:sp>
      <p:sp>
        <p:nvSpPr>
          <p:cNvPr id="6" name="Slide Number Placeholder 5"/>
          <p:cNvSpPr>
            <a:spLocks noGrp="1"/>
          </p:cNvSpPr>
          <p:nvPr>
            <p:ph type="sldNum" sz="quarter" idx="4"/>
          </p:nvPr>
        </p:nvSpPr>
        <p:spPr>
          <a:xfrm>
            <a:off x="4267200" y="6356350"/>
            <a:ext cx="609600" cy="365125"/>
          </a:xfrm>
          <a:prstGeom prst="rect">
            <a:avLst/>
          </a:prstGeom>
        </p:spPr>
        <p:txBody>
          <a:bodyPr vert="horz" lIns="91440" tIns="45720" rIns="91440" bIns="45720" rtlCol="0" anchor="ctr"/>
          <a:lstStyle>
            <a:lvl1pPr algn="ctr">
              <a:defRPr sz="1200" b="1">
                <a:solidFill>
                  <a:schemeClr val="tx2">
                    <a:lumMod val="40000"/>
                    <a:lumOff val="60000"/>
                  </a:schemeClr>
                </a:solidFill>
              </a:defRPr>
            </a:lvl1pPr>
          </a:lstStyle>
          <a:p>
            <a:fld id="{B51EACD6-A525-4B49-8009-7F09B4461B46}" type="slidenum">
              <a:rPr lang="en-US" smtClean="0"/>
              <a:t>‹#›</a:t>
            </a:fld>
            <a:endParaRPr lang="en-US"/>
          </a:p>
        </p:txBody>
      </p:sp>
      <p:sp>
        <p:nvSpPr>
          <p:cNvPr id="5" name="Footer Placeholder 4"/>
          <p:cNvSpPr>
            <a:spLocks noGrp="1"/>
          </p:cNvSpPr>
          <p:nvPr>
            <p:ph type="ftr" sz="quarter" idx="3"/>
          </p:nvPr>
        </p:nvSpPr>
        <p:spPr>
          <a:xfrm>
            <a:off x="372035" y="6356350"/>
            <a:ext cx="2895600" cy="365125"/>
          </a:xfrm>
          <a:prstGeom prst="rect">
            <a:avLst/>
          </a:prstGeom>
        </p:spPr>
        <p:txBody>
          <a:bodyPr vert="horz" lIns="91440" tIns="45720" rIns="91440" bIns="45720" rtlCol="0" anchor="ctr"/>
          <a:lstStyle>
            <a:lvl1pPr algn="l">
              <a:defRPr sz="1200" b="1">
                <a:solidFill>
                  <a:schemeClr val="tx2">
                    <a:lumMod val="40000"/>
                    <a:lumOff val="60000"/>
                  </a:schemeClr>
                </a:solidFill>
              </a:defRPr>
            </a:lvl1pPr>
          </a:lstStyle>
          <a:p>
            <a:endParaRPr lang="en-US"/>
          </a:p>
        </p:txBody>
      </p:sp>
    </p:spTree>
  </p:cSld>
  <p:clrMap bg1="lt1" tx1="dk1" bg2="lt2" tx2="dk2" accent1="accent1" accent2="accent2" accent3="accent3" accent4="accent4" accent5="accent5" accent6="accent6" hlink="hlink" folHlink="folHlink"/>
  <p:sldLayoutIdLst>
    <p:sldLayoutId id="2147483772" r:id="rId1"/>
    <p:sldLayoutId id="2147483773" r:id="rId2"/>
    <p:sldLayoutId id="2147483774" r:id="rId3"/>
    <p:sldLayoutId id="2147483775" r:id="rId4"/>
    <p:sldLayoutId id="2147483776" r:id="rId5"/>
    <p:sldLayoutId id="2147483777" r:id="rId6"/>
    <p:sldLayoutId id="2147483778" r:id="rId7"/>
    <p:sldLayoutId id="2147483779" r:id="rId8"/>
    <p:sldLayoutId id="2147483780" r:id="rId9"/>
    <p:sldLayoutId id="2147483781" r:id="rId10"/>
    <p:sldLayoutId id="2147483782" r:id="rId11"/>
    <p:sldLayoutId id="2147483783" r:id="rId12"/>
    <p:sldLayoutId id="2147483784" r:id="rId13"/>
  </p:sldLayoutIdLst>
  <p:txStyles>
    <p:titleStyle>
      <a:lvl1pPr algn="ctr" defTabSz="914400" rtl="0" eaLnBrk="1" latinLnBrk="0" hangingPunct="1">
        <a:lnSpc>
          <a:spcPts val="6000"/>
        </a:lnSpc>
        <a:spcBef>
          <a:spcPct val="0"/>
        </a:spcBef>
        <a:buNone/>
        <a:defRPr sz="5400" kern="1200">
          <a:solidFill>
            <a:schemeClr val="tx2"/>
          </a:solidFill>
          <a:latin typeface="+mn-lt"/>
          <a:ea typeface="+mj-ea"/>
          <a:cs typeface="+mj-cs"/>
        </a:defRPr>
      </a:lvl1pPr>
    </p:titleStyle>
    <p:body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4" Type="http://schemas.microsoft.com/office/2007/relationships/hdphoto" Target="../media/hdphoto1.wdp"/><Relationship Id="rId1" Type="http://schemas.openxmlformats.org/officeDocument/2006/relationships/slideLayout" Target="../slideLayouts/slideLayout7.xml"/><Relationship Id="rId2" Type="http://schemas.openxmlformats.org/officeDocument/2006/relationships/notesSlide" Target="../notesSlides/notesSlide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4" Type="http://schemas.openxmlformats.org/officeDocument/2006/relationships/image" Target="../media/image15.png"/><Relationship Id="rId5" Type="http://schemas.openxmlformats.org/officeDocument/2006/relationships/image" Target="../media/image16.png"/><Relationship Id="rId1" Type="http://schemas.openxmlformats.org/officeDocument/2006/relationships/slideLayout" Target="../slideLayouts/slideLayout7.xml"/><Relationship Id="rId2" Type="http://schemas.openxmlformats.org/officeDocument/2006/relationships/notesSlide" Target="../notesSlides/notesSlide8.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7.xml"/><Relationship Id="rId2"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image" Target="../media/image11.png"/><Relationship Id="rId4" Type="http://schemas.openxmlformats.org/officeDocument/2006/relationships/image" Target="../media/image12.png"/><Relationship Id="rId1" Type="http://schemas.openxmlformats.org/officeDocument/2006/relationships/slideLayout" Target="../slideLayouts/slideLayout7.xml"/><Relationship Id="rId2" Type="http://schemas.openxmlformats.org/officeDocument/2006/relationships/notesSlide" Target="../notesSlides/notesSlide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Drama</a:t>
            </a:r>
            <a:endParaRPr lang="en-US" dirty="0"/>
          </a:p>
        </p:txBody>
      </p:sp>
      <p:sp>
        <p:nvSpPr>
          <p:cNvPr id="3" name="Subtitle 2"/>
          <p:cNvSpPr>
            <a:spLocks noGrp="1"/>
          </p:cNvSpPr>
          <p:nvPr>
            <p:ph type="subTitle" idx="1"/>
          </p:nvPr>
        </p:nvSpPr>
        <p:spPr/>
        <p:txBody>
          <a:bodyPr/>
          <a:lstStyle/>
          <a:p>
            <a:r>
              <a:rPr lang="en-US" dirty="0" smtClean="0"/>
              <a:t>A way to spirituality</a:t>
            </a:r>
            <a:endParaRPr lang="en-US" dirty="0"/>
          </a:p>
        </p:txBody>
      </p:sp>
    </p:spTree>
    <p:extLst>
      <p:ext uri="{BB962C8B-B14F-4D97-AF65-F5344CB8AC3E}">
        <p14:creationId xmlns:p14="http://schemas.microsoft.com/office/powerpoint/2010/main" val="521701187"/>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Circle of public solitude</a:t>
            </a:r>
            <a:endParaRPr lang="en-US" dirty="0"/>
          </a:p>
        </p:txBody>
      </p:sp>
      <p:pic>
        <p:nvPicPr>
          <p:cNvPr id="3" name="Picture 2"/>
          <p:cNvPicPr>
            <a:picLocks noChangeAspect="1"/>
          </p:cNvPicPr>
          <p:nvPr/>
        </p:nvPicPr>
        <p:blipFill>
          <a:blip r:embed="rId3">
            <a:extLst>
              <a:ext uri="{BEBA8EAE-BF5A-486C-A8C5-ECC9F3942E4B}">
                <a14:imgProps xmlns:a14="http://schemas.microsoft.com/office/drawing/2010/main">
                  <a14:imgLayer r:embed="rId4">
                    <a14:imgEffect>
                      <a14:saturation sat="33000"/>
                    </a14:imgEffect>
                  </a14:imgLayer>
                </a14:imgProps>
              </a:ext>
            </a:extLst>
          </a:blip>
          <a:stretch>
            <a:fillRect/>
          </a:stretch>
        </p:blipFill>
        <p:spPr>
          <a:xfrm>
            <a:off x="2835501" y="1960122"/>
            <a:ext cx="4209704" cy="42097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1077066"/>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Body language</a:t>
            </a:r>
            <a:endParaRPr lang="en-US" dirty="0"/>
          </a:p>
        </p:txBody>
      </p:sp>
      <p:pic>
        <p:nvPicPr>
          <p:cNvPr id="3" name="Picture 2"/>
          <p:cNvPicPr>
            <a:picLocks noChangeAspect="1"/>
          </p:cNvPicPr>
          <p:nvPr/>
        </p:nvPicPr>
        <p:blipFill>
          <a:blip r:embed="rId3"/>
          <a:stretch>
            <a:fillRect/>
          </a:stretch>
        </p:blipFill>
        <p:spPr>
          <a:xfrm rot="21150588">
            <a:off x="641441" y="1532029"/>
            <a:ext cx="2462943" cy="2462943"/>
          </a:xfrm>
          <a:prstGeom prst="rect">
            <a:avLst/>
          </a:prstGeom>
          <a:ln>
            <a:noFill/>
          </a:ln>
          <a:effectLst>
            <a:outerShdw blurRad="292100" dist="139700" dir="2700000" algn="tl" rotWithShape="0">
              <a:srgbClr val="333333">
                <a:alpha val="65000"/>
              </a:srgbClr>
            </a:outerShdw>
          </a:effectLst>
        </p:spPr>
      </p:pic>
      <p:pic>
        <p:nvPicPr>
          <p:cNvPr id="4" name="Picture 3"/>
          <p:cNvPicPr>
            <a:picLocks noChangeAspect="1"/>
          </p:cNvPicPr>
          <p:nvPr/>
        </p:nvPicPr>
        <p:blipFill>
          <a:blip r:embed="rId4"/>
          <a:stretch>
            <a:fillRect/>
          </a:stretch>
        </p:blipFill>
        <p:spPr>
          <a:xfrm>
            <a:off x="1111172" y="4272975"/>
            <a:ext cx="2238947" cy="2182227"/>
          </a:xfrm>
          <a:prstGeom prst="rect">
            <a:avLst/>
          </a:prstGeom>
          <a:ln>
            <a:noFill/>
          </a:ln>
          <a:effectLst>
            <a:outerShdw blurRad="292100" dist="139700" dir="2700000" algn="tl" rotWithShape="0">
              <a:srgbClr val="333333">
                <a:alpha val="65000"/>
              </a:srgbClr>
            </a:outerShdw>
          </a:effectLst>
        </p:spPr>
      </p:pic>
      <p:pic>
        <p:nvPicPr>
          <p:cNvPr id="5" name="Picture 4"/>
          <p:cNvPicPr>
            <a:picLocks noChangeAspect="1"/>
          </p:cNvPicPr>
          <p:nvPr/>
        </p:nvPicPr>
        <p:blipFill>
          <a:blip r:embed="rId5"/>
          <a:stretch>
            <a:fillRect/>
          </a:stretch>
        </p:blipFill>
        <p:spPr>
          <a:xfrm rot="337761">
            <a:off x="5588944" y="1644872"/>
            <a:ext cx="2835499" cy="1735834"/>
          </a:xfrm>
          <a:prstGeom prst="rect">
            <a:avLst/>
          </a:prstGeom>
          <a:ln>
            <a:noFill/>
          </a:ln>
          <a:effectLst>
            <a:outerShdw blurRad="292100" dist="139700" dir="2700000" algn="tl" rotWithShape="0">
              <a:srgbClr val="333333">
                <a:alpha val="65000"/>
              </a:srgbClr>
            </a:outerShdw>
          </a:effectLst>
        </p:spPr>
      </p:pic>
      <p:sp>
        <p:nvSpPr>
          <p:cNvPr id="6" name="Rectangle 5"/>
          <p:cNvSpPr/>
          <p:nvPr/>
        </p:nvSpPr>
        <p:spPr>
          <a:xfrm>
            <a:off x="3886139" y="3921413"/>
            <a:ext cx="4820528" cy="2800767"/>
          </a:xfrm>
          <a:prstGeom prst="rect">
            <a:avLst/>
          </a:prstGeom>
        </p:spPr>
        <p:txBody>
          <a:bodyPr wrap="square">
            <a:spAutoFit/>
          </a:bodyPr>
          <a:lstStyle/>
          <a:p>
            <a:r>
              <a:rPr lang="en-US" sz="2000" dirty="0" smtClean="0">
                <a:solidFill>
                  <a:srgbClr val="465E9C"/>
                </a:solidFill>
              </a:rPr>
              <a:t>Body </a:t>
            </a:r>
            <a:r>
              <a:rPr lang="en-US" sz="2000" dirty="0">
                <a:solidFill>
                  <a:srgbClr val="465E9C"/>
                </a:solidFill>
              </a:rPr>
              <a:t>language is communication by movement or position, particularly facial expressions, gestures and the relative positions of a speaker and listener. It may be the message being conveyed or it may add layers of meaning to the spoken words, being referred to as non-verbal communication. </a:t>
            </a:r>
            <a:endParaRPr lang="en-US" sz="2000" dirty="0" smtClean="0">
              <a:solidFill>
                <a:srgbClr val="465E9C"/>
              </a:solidFill>
            </a:endParaRPr>
          </a:p>
          <a:p>
            <a:r>
              <a:rPr lang="en-US" sz="1600" dirty="0">
                <a:solidFill>
                  <a:srgbClr val="465E9C"/>
                </a:solidFill>
              </a:rPr>
              <a:t>http://</a:t>
            </a:r>
            <a:r>
              <a:rPr lang="en-US" sz="1600" dirty="0" err="1">
                <a:solidFill>
                  <a:srgbClr val="465E9C"/>
                </a:solidFill>
              </a:rPr>
              <a:t>www.bbc.co.uk</a:t>
            </a:r>
            <a:r>
              <a:rPr lang="en-US" sz="1600" dirty="0">
                <a:solidFill>
                  <a:srgbClr val="465E9C"/>
                </a:solidFill>
              </a:rPr>
              <a:t>/education/subjects/</a:t>
            </a:r>
            <a:r>
              <a:rPr lang="en-US" sz="1600" dirty="0" err="1">
                <a:solidFill>
                  <a:srgbClr val="465E9C"/>
                </a:solidFill>
              </a:rPr>
              <a:t>zbckjxs</a:t>
            </a:r>
            <a:endParaRPr lang="en-GB" sz="1600" dirty="0">
              <a:solidFill>
                <a:srgbClr val="465E9C"/>
              </a:solidFill>
            </a:endParaRPr>
          </a:p>
        </p:txBody>
      </p:sp>
    </p:spTree>
    <p:extLst>
      <p:ext uri="{BB962C8B-B14F-4D97-AF65-F5344CB8AC3E}">
        <p14:creationId xmlns:p14="http://schemas.microsoft.com/office/powerpoint/2010/main" val="1687165229"/>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revelatory power of the imagination</a:t>
            </a:r>
            <a:endParaRPr lang="en-US" dirty="0"/>
          </a:p>
        </p:txBody>
      </p:sp>
      <p:sp>
        <p:nvSpPr>
          <p:cNvPr id="3" name="Content Placeholder 2"/>
          <p:cNvSpPr>
            <a:spLocks noGrp="1"/>
          </p:cNvSpPr>
          <p:nvPr>
            <p:ph idx="1"/>
          </p:nvPr>
        </p:nvSpPr>
        <p:spPr>
          <a:xfrm>
            <a:off x="792162" y="1761565"/>
            <a:ext cx="7570787" cy="4854012"/>
          </a:xfrm>
        </p:spPr>
        <p:txBody>
          <a:bodyPr/>
          <a:lstStyle/>
          <a:p>
            <a:r>
              <a:rPr lang="en-US" dirty="0" smtClean="0"/>
              <a:t>[</a:t>
            </a:r>
            <a:r>
              <a:rPr lang="is-IS" dirty="0" smtClean="0"/>
              <a:t>…] </a:t>
            </a:r>
            <a:r>
              <a:rPr lang="en-US" dirty="0" smtClean="0"/>
              <a:t>a </a:t>
            </a:r>
            <a:r>
              <a:rPr lang="en-US" dirty="0"/>
              <a:t>composition, seeing the place. It will be here to see with the sight of the imagination the </a:t>
            </a:r>
            <a:r>
              <a:rPr lang="is-IS" dirty="0" smtClean="0"/>
              <a:t>…</a:t>
            </a:r>
            <a:endParaRPr lang="en-US" dirty="0"/>
          </a:p>
          <a:p>
            <a:r>
              <a:rPr lang="en-US" dirty="0"/>
              <a:t>I making myself a poor creature and a wretch of an unworthy slave, looking at them and serving them in their needs, with all possible respect and reverence,</a:t>
            </a:r>
            <a:r>
              <a:rPr lang="en-US" dirty="0">
                <a:solidFill>
                  <a:schemeClr val="accent4"/>
                </a:solidFill>
              </a:rPr>
              <a:t> as if </a:t>
            </a:r>
            <a:r>
              <a:rPr lang="en-US" dirty="0"/>
              <a:t>I found myself </a:t>
            </a:r>
            <a:r>
              <a:rPr lang="en-US" dirty="0" smtClean="0"/>
              <a:t>present</a:t>
            </a:r>
            <a:r>
              <a:rPr lang="is-IS" dirty="0" smtClean="0"/>
              <a:t>…</a:t>
            </a:r>
          </a:p>
          <a:p>
            <a:endParaRPr lang="en-US" dirty="0"/>
          </a:p>
        </p:txBody>
      </p:sp>
    </p:spTree>
    <p:extLst>
      <p:ext uri="{BB962C8B-B14F-4D97-AF65-F5344CB8AC3E}">
        <p14:creationId xmlns:p14="http://schemas.microsoft.com/office/powerpoint/2010/main" val="1656606562"/>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Using the 5 senses</a:t>
            </a:r>
            <a:endParaRPr lang="en-US" dirty="0"/>
          </a:p>
        </p:txBody>
      </p:sp>
      <p:sp>
        <p:nvSpPr>
          <p:cNvPr id="3" name="Content Placeholder 2"/>
          <p:cNvSpPr>
            <a:spLocks noGrp="1"/>
          </p:cNvSpPr>
          <p:nvPr>
            <p:ph idx="1"/>
          </p:nvPr>
        </p:nvSpPr>
        <p:spPr/>
        <p:txBody>
          <a:bodyPr>
            <a:normAutofit fontScale="55000" lnSpcReduction="20000"/>
          </a:bodyPr>
          <a:lstStyle/>
          <a:p>
            <a:r>
              <a:rPr lang="en-US" b="1" dirty="0"/>
              <a:t>Prayer</a:t>
            </a:r>
            <a:r>
              <a:rPr lang="en-US" dirty="0"/>
              <a:t>. After the Preparatory Prayer and the three Preludes, it is helpful to pass the five senses of the imagination through the first and second Contemplation, in the following way:</a:t>
            </a:r>
          </a:p>
          <a:p>
            <a:r>
              <a:rPr lang="en-US" b="1" dirty="0"/>
              <a:t>First Point</a:t>
            </a:r>
            <a:r>
              <a:rPr lang="en-US" dirty="0"/>
              <a:t>. The first Point is to see the persons with the sight of the imagination, meditating and contemplating in particular the details about them and drawing some profit from the sight.</a:t>
            </a:r>
          </a:p>
          <a:p>
            <a:r>
              <a:rPr lang="en-US" b="1" dirty="0"/>
              <a:t>Second Point</a:t>
            </a:r>
            <a:r>
              <a:rPr lang="en-US" dirty="0"/>
              <a:t>. The second, to hear with the hearing what they are, or might be, talking about and, reflecting on oneself, to draw some profit from it.</a:t>
            </a:r>
          </a:p>
          <a:p>
            <a:r>
              <a:rPr lang="en-US" b="1" dirty="0"/>
              <a:t>Third Point</a:t>
            </a:r>
            <a:r>
              <a:rPr lang="en-US" dirty="0"/>
              <a:t>. The third, to smell and to taste with the smell and the taste the infinite fragrance and sweetness of the Divinity, of the soul, and of its virtues, and of all, according to the person who is being contemplated; reflecting on oneself and drawing profit from it.</a:t>
            </a:r>
          </a:p>
          <a:p>
            <a:r>
              <a:rPr lang="en-US" b="1" dirty="0"/>
              <a:t>Fourth Point</a:t>
            </a:r>
            <a:r>
              <a:rPr lang="en-US" dirty="0"/>
              <a:t>. The fourth, to touch with the touch, as for instance, to embrace and kiss the places where such persons put their feet and sit, always seeing to my drawing profit from it.</a:t>
            </a:r>
          </a:p>
        </p:txBody>
      </p:sp>
    </p:spTree>
    <p:extLst>
      <p:ext uri="{BB962C8B-B14F-4D97-AF65-F5344CB8AC3E}">
        <p14:creationId xmlns:p14="http://schemas.microsoft.com/office/powerpoint/2010/main" val="2889313770"/>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Still Image</a:t>
            </a:r>
            <a:endParaRPr lang="en-US" dirty="0"/>
          </a:p>
        </p:txBody>
      </p:sp>
      <p:sp>
        <p:nvSpPr>
          <p:cNvPr id="3" name="Content Placeholder 2"/>
          <p:cNvSpPr>
            <a:spLocks noGrp="1"/>
          </p:cNvSpPr>
          <p:nvPr>
            <p:ph idx="1"/>
          </p:nvPr>
        </p:nvSpPr>
        <p:spPr>
          <a:xfrm>
            <a:off x="792162" y="1761564"/>
            <a:ext cx="7570787" cy="4972147"/>
          </a:xfrm>
        </p:spPr>
        <p:txBody>
          <a:bodyPr>
            <a:normAutofit fontScale="55000" lnSpcReduction="20000"/>
          </a:bodyPr>
          <a:lstStyle/>
          <a:p>
            <a:r>
              <a:rPr lang="en-US" sz="3600" dirty="0"/>
              <a:t>Here are some ways to create a still image:</a:t>
            </a:r>
            <a:endParaRPr lang="en-GB" sz="3600" dirty="0"/>
          </a:p>
          <a:p>
            <a:pPr lvl="0"/>
            <a:r>
              <a:rPr lang="en-US" sz="3600" dirty="0"/>
              <a:t>one person acts as a </a:t>
            </a:r>
            <a:r>
              <a:rPr lang="en-US" sz="3600" i="1" dirty="0"/>
              <a:t>sculptor</a:t>
            </a:r>
            <a:r>
              <a:rPr lang="en-US" sz="3600" dirty="0"/>
              <a:t> and creates images by </a:t>
            </a:r>
            <a:r>
              <a:rPr lang="en-US" sz="3600" b="1" dirty="0"/>
              <a:t>positioning individuals</a:t>
            </a:r>
            <a:r>
              <a:rPr lang="en-US" sz="3600" dirty="0"/>
              <a:t> in the group in relation to one another to create a still image.</a:t>
            </a:r>
            <a:endParaRPr lang="en-GB" sz="3600" dirty="0"/>
          </a:p>
          <a:p>
            <a:pPr lvl="0"/>
            <a:r>
              <a:rPr lang="en-US" sz="3600" dirty="0"/>
              <a:t>a group can create an image </a:t>
            </a:r>
            <a:r>
              <a:rPr lang="en-US" sz="3600" b="1" dirty="0"/>
              <a:t>one by one</a:t>
            </a:r>
            <a:r>
              <a:rPr lang="en-US" sz="3600" dirty="0"/>
              <a:t>, to show a large group situation, </a:t>
            </a:r>
            <a:r>
              <a:rPr lang="en-US" sz="3600" dirty="0" smtClean="0"/>
              <a:t>e.g. </a:t>
            </a:r>
            <a:r>
              <a:rPr lang="en-US" sz="3600" dirty="0"/>
              <a:t>after a road accident.</a:t>
            </a:r>
            <a:endParaRPr lang="en-GB" sz="3600" dirty="0"/>
          </a:p>
          <a:p>
            <a:r>
              <a:rPr lang="en-US" sz="3600" dirty="0"/>
              <a:t>a piece of action can be </a:t>
            </a:r>
            <a:r>
              <a:rPr lang="en-US" sz="3600" b="1" dirty="0"/>
              <a:t>stopped</a:t>
            </a:r>
            <a:r>
              <a:rPr lang="en-US" sz="3600" dirty="0"/>
              <a:t> at a particular moment, to allow an audience to appreciate what is happening.</a:t>
            </a:r>
            <a:endParaRPr lang="en-GB" sz="3600" dirty="0"/>
          </a:p>
          <a:p>
            <a:r>
              <a:rPr lang="en-US" sz="3600" dirty="0"/>
              <a:t>Just like a photograph, a still image can be examined closely, and the audience can note </a:t>
            </a:r>
            <a:r>
              <a:rPr lang="en-US" sz="3600" i="1" dirty="0"/>
              <a:t>body language</a:t>
            </a:r>
            <a:r>
              <a:rPr lang="en-US" sz="3600" dirty="0"/>
              <a:t>, </a:t>
            </a:r>
            <a:r>
              <a:rPr lang="en-US" sz="3600" b="1" dirty="0"/>
              <a:t>facial expressions</a:t>
            </a:r>
            <a:r>
              <a:rPr lang="en-US" sz="3600" dirty="0"/>
              <a:t> or </a:t>
            </a:r>
            <a:r>
              <a:rPr lang="en-US" sz="3600" i="1" dirty="0"/>
              <a:t>proxemics</a:t>
            </a:r>
            <a:r>
              <a:rPr lang="en-US" sz="3600" dirty="0"/>
              <a:t> (the distance between characters) to give clues as to the situation or the people within the situation at that </a:t>
            </a:r>
            <a:r>
              <a:rPr lang="en-US" sz="3600" dirty="0" smtClean="0"/>
              <a:t>moment.</a:t>
            </a:r>
            <a:r>
              <a:rPr lang="en-US" dirty="0"/>
              <a:t> </a:t>
            </a:r>
            <a:endParaRPr lang="en-US" dirty="0" smtClean="0"/>
          </a:p>
          <a:p>
            <a:r>
              <a:rPr lang="en-US" dirty="0"/>
              <a:t>http://</a:t>
            </a:r>
            <a:r>
              <a:rPr lang="en-US" dirty="0" err="1"/>
              <a:t>www.bbc.co.uk</a:t>
            </a:r>
            <a:r>
              <a:rPr lang="en-US" dirty="0"/>
              <a:t>/education/subjects/</a:t>
            </a:r>
            <a:r>
              <a:rPr lang="en-US" dirty="0" err="1"/>
              <a:t>zbckjxs</a:t>
            </a:r>
            <a:endParaRPr lang="en-GB" dirty="0"/>
          </a:p>
          <a:p>
            <a:endParaRPr lang="en-US" dirty="0"/>
          </a:p>
        </p:txBody>
      </p:sp>
    </p:spTree>
    <p:extLst>
      <p:ext uri="{BB962C8B-B14F-4D97-AF65-F5344CB8AC3E}">
        <p14:creationId xmlns:p14="http://schemas.microsoft.com/office/powerpoint/2010/main" val="952375770"/>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Biography</a:t>
            </a:r>
            <a:endParaRPr lang="en-US" dirty="0"/>
          </a:p>
        </p:txBody>
      </p:sp>
      <p:sp>
        <p:nvSpPr>
          <p:cNvPr id="3" name="Content Placeholder 2"/>
          <p:cNvSpPr>
            <a:spLocks noGrp="1"/>
          </p:cNvSpPr>
          <p:nvPr>
            <p:ph idx="1"/>
          </p:nvPr>
        </p:nvSpPr>
        <p:spPr>
          <a:xfrm>
            <a:off x="792162" y="1761565"/>
            <a:ext cx="7570787" cy="4863856"/>
          </a:xfrm>
        </p:spPr>
        <p:txBody>
          <a:bodyPr>
            <a:normAutofit fontScale="92500" lnSpcReduction="10000"/>
          </a:bodyPr>
          <a:lstStyle/>
          <a:p>
            <a:r>
              <a:rPr lang="en-US" sz="2000" dirty="0" smtClean="0">
                <a:solidFill>
                  <a:srgbClr val="465E9C"/>
                </a:solidFill>
              </a:rPr>
              <a:t>Genevieve Camilleri (CLC Malta)</a:t>
            </a:r>
          </a:p>
          <a:p>
            <a:r>
              <a:rPr lang="en-US" sz="2000" dirty="0" smtClean="0">
                <a:solidFill>
                  <a:srgbClr val="465E9C"/>
                </a:solidFill>
              </a:rPr>
              <a:t>Teacher of Drama and English and a member of the </a:t>
            </a:r>
            <a:r>
              <a:rPr lang="en-US" sz="2000" dirty="0" err="1" smtClean="0">
                <a:solidFill>
                  <a:srgbClr val="465E9C"/>
                </a:solidFill>
              </a:rPr>
              <a:t>Ignatian</a:t>
            </a:r>
            <a:r>
              <a:rPr lang="en-US" sz="2000" dirty="0" smtClean="0">
                <a:solidFill>
                  <a:srgbClr val="465E9C"/>
                </a:solidFill>
              </a:rPr>
              <a:t> </a:t>
            </a:r>
            <a:r>
              <a:rPr lang="en-US" sz="2000" dirty="0" smtClean="0">
                <a:solidFill>
                  <a:srgbClr val="465E9C"/>
                </a:solidFill>
              </a:rPr>
              <a:t>Formation Team at St Aloysius College, </a:t>
            </a:r>
            <a:r>
              <a:rPr lang="en-US" sz="2000" dirty="0" err="1" smtClean="0">
                <a:solidFill>
                  <a:srgbClr val="465E9C"/>
                </a:solidFill>
              </a:rPr>
              <a:t>B’Kara</a:t>
            </a:r>
            <a:r>
              <a:rPr lang="en-US" sz="2000" dirty="0" smtClean="0">
                <a:solidFill>
                  <a:srgbClr val="465E9C"/>
                </a:solidFill>
              </a:rPr>
              <a:t>, Malta. </a:t>
            </a:r>
          </a:p>
          <a:p>
            <a:r>
              <a:rPr lang="en-US" sz="2000" dirty="0" smtClean="0"/>
              <a:t>First degree in Theatre Studies (University of Malta) and a </a:t>
            </a:r>
            <a:r>
              <a:rPr lang="en-US" sz="2000" dirty="0"/>
              <a:t>M</a:t>
            </a:r>
            <a:r>
              <a:rPr lang="en-US" sz="2000" dirty="0" smtClean="0"/>
              <a:t>asters degree in Religious Studies </a:t>
            </a:r>
            <a:r>
              <a:rPr lang="en-US" sz="2000" dirty="0"/>
              <a:t>(University of Malta) </a:t>
            </a:r>
            <a:r>
              <a:rPr lang="en-US" sz="2000" dirty="0" smtClean="0"/>
              <a:t> focusing on the </a:t>
            </a:r>
            <a:r>
              <a:rPr lang="en-US" sz="2000" dirty="0"/>
              <a:t>d</a:t>
            </a:r>
            <a:r>
              <a:rPr lang="en-US" sz="2000" dirty="0" smtClean="0"/>
              <a:t>ialogue between The Spiritual Exercises of Ignatius of Loyola and the art of the actor. </a:t>
            </a:r>
          </a:p>
          <a:p>
            <a:r>
              <a:rPr lang="en-US" sz="2000" dirty="0" smtClean="0"/>
              <a:t>Conducts retreats and workshops on praying with the body, using drama techniques in contemplation and using drama in catechesis.</a:t>
            </a:r>
          </a:p>
          <a:p>
            <a:r>
              <a:rPr lang="en-US" sz="2000" dirty="0" smtClean="0"/>
              <a:t>Contact </a:t>
            </a:r>
          </a:p>
          <a:p>
            <a:pPr lvl="1"/>
            <a:r>
              <a:rPr lang="en-US" sz="1800" dirty="0" smtClean="0"/>
              <a:t>Mob no: 00356 79298049</a:t>
            </a:r>
          </a:p>
          <a:p>
            <a:pPr lvl="1"/>
            <a:r>
              <a:rPr lang="en-US" sz="1800" dirty="0" smtClean="0"/>
              <a:t>Email: genevievecamilleri26@gmail.com</a:t>
            </a:r>
          </a:p>
          <a:p>
            <a:pPr marL="0" indent="0">
              <a:buNone/>
            </a:pPr>
            <a:endParaRPr lang="en-US" sz="2000"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3812635364"/>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Drama &amp; Theatre</a:t>
            </a:r>
            <a:endParaRPr lang="en-US" dirty="0"/>
          </a:p>
        </p:txBody>
      </p:sp>
      <p:sp>
        <p:nvSpPr>
          <p:cNvPr id="3" name="Content Placeholder 2"/>
          <p:cNvSpPr>
            <a:spLocks noGrp="1"/>
          </p:cNvSpPr>
          <p:nvPr>
            <p:ph idx="1"/>
          </p:nvPr>
        </p:nvSpPr>
        <p:spPr/>
        <p:txBody>
          <a:bodyPr/>
          <a:lstStyle/>
          <a:p>
            <a:pPr marL="0" indent="0">
              <a:buNone/>
            </a:pPr>
            <a:r>
              <a:rPr lang="en-US" dirty="0" smtClean="0"/>
              <a:t> Etymology:</a:t>
            </a:r>
          </a:p>
          <a:p>
            <a:pPr marL="0" indent="0">
              <a:buNone/>
            </a:pPr>
            <a:r>
              <a:rPr lang="en-US" dirty="0" err="1" smtClean="0"/>
              <a:t>δρᾶμ</a:t>
            </a:r>
            <a:r>
              <a:rPr lang="en-US" dirty="0" smtClean="0"/>
              <a:t>α (</a:t>
            </a:r>
            <a:r>
              <a:rPr lang="en-US" i="1" dirty="0" err="1" smtClean="0"/>
              <a:t>drâm</a:t>
            </a:r>
            <a:r>
              <a:rPr lang="en-US" dirty="0" err="1" smtClean="0"/>
              <a:t>a</a:t>
            </a:r>
            <a:r>
              <a:rPr lang="en-US" dirty="0" smtClean="0"/>
              <a:t>): an </a:t>
            </a:r>
            <a:r>
              <a:rPr lang="en-US" dirty="0"/>
              <a:t>act, a theatrical act, a </a:t>
            </a:r>
            <a:r>
              <a:rPr lang="en-US" dirty="0" smtClean="0"/>
              <a:t>play</a:t>
            </a:r>
            <a:endParaRPr lang="en-US" dirty="0"/>
          </a:p>
          <a:p>
            <a:pPr marL="0" indent="0">
              <a:buNone/>
            </a:pPr>
            <a:r>
              <a:rPr lang="en-US" dirty="0" smtClean="0"/>
              <a:t> </a:t>
            </a:r>
            <a:r>
              <a:rPr lang="en-US" dirty="0" err="1"/>
              <a:t>δράω</a:t>
            </a:r>
            <a:r>
              <a:rPr lang="en-US" dirty="0"/>
              <a:t> </a:t>
            </a:r>
            <a:r>
              <a:rPr lang="en-US" i="1" dirty="0"/>
              <a:t>(</a:t>
            </a:r>
            <a:r>
              <a:rPr lang="en-US" i="1" dirty="0" err="1" smtClean="0"/>
              <a:t>drá</a:t>
            </a:r>
            <a:r>
              <a:rPr lang="en-US" dirty="0" err="1" smtClean="0"/>
              <a:t>ō</a:t>
            </a:r>
            <a:r>
              <a:rPr lang="en-US" dirty="0" smtClean="0"/>
              <a:t>): </a:t>
            </a:r>
            <a:r>
              <a:rPr lang="en-US" dirty="0" smtClean="0">
                <a:solidFill>
                  <a:schemeClr val="accent2"/>
                </a:solidFill>
              </a:rPr>
              <a:t>to </a:t>
            </a:r>
            <a:r>
              <a:rPr lang="en-US" dirty="0">
                <a:solidFill>
                  <a:schemeClr val="accent2"/>
                </a:solidFill>
              </a:rPr>
              <a:t>act, to take action, to </a:t>
            </a:r>
            <a:r>
              <a:rPr lang="en-US" dirty="0" smtClean="0">
                <a:solidFill>
                  <a:schemeClr val="accent2"/>
                </a:solidFill>
              </a:rPr>
              <a:t>achieve</a:t>
            </a:r>
          </a:p>
          <a:p>
            <a:pPr marL="0" indent="0">
              <a:buNone/>
            </a:pPr>
            <a:r>
              <a:rPr lang="en-US" dirty="0" smtClean="0"/>
              <a:t> </a:t>
            </a:r>
            <a:r>
              <a:rPr lang="en-US" dirty="0" err="1"/>
              <a:t>θέ</a:t>
            </a:r>
            <a:r>
              <a:rPr lang="en-US" dirty="0"/>
              <a:t>α</a:t>
            </a:r>
            <a:r>
              <a:rPr lang="en-US" dirty="0" err="1"/>
              <a:t>τρον</a:t>
            </a:r>
            <a:r>
              <a:rPr lang="en-US" dirty="0"/>
              <a:t> (</a:t>
            </a:r>
            <a:r>
              <a:rPr lang="en-US" i="1" dirty="0" err="1" smtClean="0"/>
              <a:t>théatron</a:t>
            </a:r>
            <a:r>
              <a:rPr lang="en-US" i="1" dirty="0" smtClean="0"/>
              <a:t>)</a:t>
            </a:r>
            <a:r>
              <a:rPr lang="en-US" dirty="0" smtClean="0"/>
              <a:t>:</a:t>
            </a:r>
            <a:r>
              <a:rPr lang="en-US" dirty="0"/>
              <a:t> </a:t>
            </a:r>
            <a:r>
              <a:rPr lang="en-US" dirty="0" smtClean="0"/>
              <a:t> a </a:t>
            </a:r>
            <a:r>
              <a:rPr lang="en-US" dirty="0"/>
              <a:t>place for </a:t>
            </a:r>
            <a:r>
              <a:rPr lang="en-US" dirty="0" smtClean="0"/>
              <a:t>viewing</a:t>
            </a:r>
          </a:p>
          <a:p>
            <a:pPr marL="0" indent="0">
              <a:buNone/>
            </a:pPr>
            <a:r>
              <a:rPr lang="en-US" dirty="0" smtClean="0"/>
              <a:t> </a:t>
            </a:r>
            <a:r>
              <a:rPr lang="en-US" dirty="0" err="1" smtClean="0"/>
              <a:t>θεάομ</a:t>
            </a:r>
            <a:r>
              <a:rPr lang="en-US" dirty="0" smtClean="0"/>
              <a:t>α</a:t>
            </a:r>
            <a:r>
              <a:rPr lang="en-US" dirty="0" err="1" smtClean="0"/>
              <a:t>ι</a:t>
            </a:r>
            <a:r>
              <a:rPr lang="en-US" dirty="0" smtClean="0"/>
              <a:t> </a:t>
            </a:r>
            <a:r>
              <a:rPr lang="en-US" dirty="0"/>
              <a:t>(</a:t>
            </a:r>
            <a:r>
              <a:rPr lang="en-US" i="1" dirty="0" err="1" smtClean="0"/>
              <a:t>theáomai</a:t>
            </a:r>
            <a:r>
              <a:rPr lang="en-US" i="1" dirty="0" smtClean="0"/>
              <a:t>)</a:t>
            </a:r>
            <a:r>
              <a:rPr lang="en-US" dirty="0"/>
              <a:t>:</a:t>
            </a:r>
            <a:r>
              <a:rPr lang="en-US" dirty="0" smtClean="0"/>
              <a:t>  </a:t>
            </a:r>
            <a:r>
              <a:rPr lang="en-US" dirty="0" smtClean="0">
                <a:solidFill>
                  <a:srgbClr val="AA2B1E"/>
                </a:solidFill>
              </a:rPr>
              <a:t>to </a:t>
            </a:r>
            <a:r>
              <a:rPr lang="en-US" dirty="0">
                <a:solidFill>
                  <a:srgbClr val="AA2B1E"/>
                </a:solidFill>
              </a:rPr>
              <a:t>see, watch, </a:t>
            </a:r>
            <a:r>
              <a:rPr lang="en-US" dirty="0" smtClean="0">
                <a:solidFill>
                  <a:srgbClr val="AA2B1E"/>
                </a:solidFill>
              </a:rPr>
              <a:t>observe</a:t>
            </a:r>
            <a:endParaRPr lang="en-US" dirty="0">
              <a:solidFill>
                <a:srgbClr val="AA2B1E"/>
              </a:solidFill>
            </a:endParaRPr>
          </a:p>
          <a:p>
            <a:endParaRPr lang="en-US" dirty="0">
              <a:solidFill>
                <a:srgbClr val="AA2B1E"/>
              </a:solidFill>
            </a:endParaRPr>
          </a:p>
        </p:txBody>
      </p:sp>
    </p:spTree>
    <p:extLst>
      <p:ext uri="{BB962C8B-B14F-4D97-AF65-F5344CB8AC3E}">
        <p14:creationId xmlns:p14="http://schemas.microsoft.com/office/powerpoint/2010/main" val="1252973795"/>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 Dramatic Spirituality</a:t>
            </a:r>
            <a:endParaRPr lang="en-US" dirty="0"/>
          </a:p>
        </p:txBody>
      </p:sp>
      <p:sp>
        <p:nvSpPr>
          <p:cNvPr id="3" name="Content Placeholder 2"/>
          <p:cNvSpPr>
            <a:spLocks noGrp="1"/>
          </p:cNvSpPr>
          <p:nvPr>
            <p:ph idx="1"/>
          </p:nvPr>
        </p:nvSpPr>
        <p:spPr>
          <a:xfrm>
            <a:off x="792162" y="1761565"/>
            <a:ext cx="7570787" cy="4470072"/>
          </a:xfrm>
        </p:spPr>
        <p:txBody>
          <a:bodyPr>
            <a:normAutofit/>
          </a:bodyPr>
          <a:lstStyle/>
          <a:p>
            <a:r>
              <a:rPr lang="en-US" dirty="0" smtClean="0"/>
              <a:t>Society of Jesus, following </a:t>
            </a:r>
            <a:r>
              <a:rPr lang="en-US" dirty="0"/>
              <a:t>both the organizational instructions </a:t>
            </a:r>
            <a:r>
              <a:rPr lang="en-US" dirty="0" smtClean="0"/>
              <a:t>and </a:t>
            </a:r>
            <a:r>
              <a:rPr lang="en-US" i="1" dirty="0" smtClean="0"/>
              <a:t>Spiritual Exercises </a:t>
            </a:r>
            <a:r>
              <a:rPr lang="en-US" dirty="0" smtClean="0"/>
              <a:t>of</a:t>
            </a:r>
            <a:r>
              <a:rPr lang="en-US" dirty="0"/>
              <a:t> </a:t>
            </a:r>
            <a:r>
              <a:rPr lang="en-US" dirty="0" smtClean="0"/>
              <a:t>founder </a:t>
            </a:r>
            <a:r>
              <a:rPr lang="en-US" dirty="0"/>
              <a:t>Ignatius of Loyola, used theater to inculcate </a:t>
            </a:r>
            <a:r>
              <a:rPr lang="en-US" dirty="0">
                <a:solidFill>
                  <a:schemeClr val="accent2"/>
                </a:solidFill>
              </a:rPr>
              <a:t>virtue</a:t>
            </a:r>
            <a:r>
              <a:rPr lang="en-US" dirty="0"/>
              <a:t> in both performer </a:t>
            </a:r>
            <a:r>
              <a:rPr lang="en-US" dirty="0" smtClean="0"/>
              <a:t>and audience member</a:t>
            </a:r>
            <a:r>
              <a:rPr lang="is-IS" dirty="0" smtClean="0"/>
              <a:t>…</a:t>
            </a:r>
            <a:endParaRPr lang="en-US" dirty="0" smtClean="0"/>
          </a:p>
          <a:p>
            <a:r>
              <a:rPr lang="en-US" dirty="0"/>
              <a:t>Jesuit </a:t>
            </a:r>
            <a:r>
              <a:rPr lang="en-US" dirty="0" smtClean="0"/>
              <a:t>spirituality </a:t>
            </a:r>
            <a:r>
              <a:rPr lang="en-US" dirty="0"/>
              <a:t>is inherently </a:t>
            </a:r>
            <a:r>
              <a:rPr lang="en-US" dirty="0" smtClean="0"/>
              <a:t>theatrical.</a:t>
            </a:r>
          </a:p>
          <a:p>
            <a:pPr marL="0" indent="0">
              <a:buNone/>
            </a:pPr>
            <a:r>
              <a:rPr lang="en-US" sz="1800" dirty="0"/>
              <a:t>Kevin J. Wetmore Jr</a:t>
            </a:r>
            <a:r>
              <a:rPr lang="en-US" sz="1800" dirty="0" smtClean="0"/>
              <a:t>., </a:t>
            </a:r>
            <a:r>
              <a:rPr lang="en-US" sz="1800" i="1" dirty="0" smtClean="0"/>
              <a:t>Jesuit </a:t>
            </a:r>
            <a:r>
              <a:rPr lang="en-US" sz="1800" i="1" dirty="0"/>
              <a:t>Theater and </a:t>
            </a:r>
            <a:r>
              <a:rPr lang="en-US" sz="1800" i="1" dirty="0" smtClean="0"/>
              <a:t>Drama</a:t>
            </a:r>
            <a:r>
              <a:rPr lang="en-US" sz="1800" dirty="0" smtClean="0"/>
              <a:t>,</a:t>
            </a:r>
            <a:r>
              <a:rPr lang="en-US" sz="1800" b="1" dirty="0" smtClean="0"/>
              <a:t> </a:t>
            </a:r>
            <a:r>
              <a:rPr lang="en-US" sz="1800" dirty="0" smtClean="0"/>
              <a:t>Oxford Publication Online, </a:t>
            </a:r>
            <a:r>
              <a:rPr lang="de-DE" sz="1800" dirty="0" smtClean="0"/>
              <a:t>Online </a:t>
            </a:r>
            <a:r>
              <a:rPr lang="de-DE" sz="1800" dirty="0" err="1"/>
              <a:t>Publication</a:t>
            </a:r>
            <a:r>
              <a:rPr lang="de-DE" sz="1800" dirty="0"/>
              <a:t> Date: Jul 2016 DOI: 10.1093/</a:t>
            </a:r>
            <a:r>
              <a:rPr lang="de-DE" sz="1800" dirty="0" err="1"/>
              <a:t>oxfordhb</a:t>
            </a:r>
            <a:r>
              <a:rPr lang="de-DE" sz="1800" dirty="0"/>
              <a:t>/9780199935420.013.55</a:t>
            </a:r>
            <a:endParaRPr lang="en-US" sz="1800" dirty="0"/>
          </a:p>
        </p:txBody>
      </p:sp>
    </p:spTree>
    <p:extLst>
      <p:ext uri="{BB962C8B-B14F-4D97-AF65-F5344CB8AC3E}">
        <p14:creationId xmlns:p14="http://schemas.microsoft.com/office/powerpoint/2010/main" val="180199785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Acting can be spiritual</a:t>
            </a:r>
            <a:endParaRPr lang="en-US" dirty="0"/>
          </a:p>
        </p:txBody>
      </p:sp>
      <p:sp>
        <p:nvSpPr>
          <p:cNvPr id="3" name="Content Placeholder 2"/>
          <p:cNvSpPr>
            <a:spLocks noGrp="1"/>
          </p:cNvSpPr>
          <p:nvPr>
            <p:ph idx="1"/>
          </p:nvPr>
        </p:nvSpPr>
        <p:spPr>
          <a:xfrm>
            <a:off x="792162" y="1761565"/>
            <a:ext cx="7570787" cy="4666964"/>
          </a:xfrm>
        </p:spPr>
        <p:txBody>
          <a:bodyPr>
            <a:normAutofit fontScale="92500" lnSpcReduction="20000"/>
          </a:bodyPr>
          <a:lstStyle/>
          <a:p>
            <a:r>
              <a:rPr lang="en-US" dirty="0"/>
              <a:t>“the play accomplished more than </a:t>
            </a:r>
            <a:r>
              <a:rPr lang="en-US" dirty="0" smtClean="0"/>
              <a:t>a </a:t>
            </a:r>
            <a:r>
              <a:rPr lang="da-DK" dirty="0" smtClean="0"/>
              <a:t>hundred </a:t>
            </a:r>
            <a:r>
              <a:rPr lang="da-DK" dirty="0" err="1"/>
              <a:t>sermons</a:t>
            </a:r>
            <a:r>
              <a:rPr lang="da-DK" dirty="0" smtClean="0"/>
              <a:t>” </a:t>
            </a:r>
            <a:r>
              <a:rPr lang="sk-SK" i="1" dirty="0" smtClean="0"/>
              <a:t>Cenodoxus </a:t>
            </a:r>
            <a:r>
              <a:rPr lang="en-US" dirty="0" smtClean="0"/>
              <a:t>(</a:t>
            </a:r>
            <a:r>
              <a:rPr lang="en-US" dirty="0"/>
              <a:t>New beliefs, 1602</a:t>
            </a:r>
            <a:r>
              <a:rPr lang="en-US" dirty="0" smtClean="0"/>
              <a:t>)</a:t>
            </a:r>
          </a:p>
          <a:p>
            <a:r>
              <a:rPr lang="en-US" dirty="0" smtClean="0"/>
              <a:t>Liam </a:t>
            </a:r>
            <a:r>
              <a:rPr lang="en-US" dirty="0" err="1" smtClean="0"/>
              <a:t>Neeson</a:t>
            </a:r>
            <a:r>
              <a:rPr lang="en-US" dirty="0" smtClean="0"/>
              <a:t> when working on the film the Mission: </a:t>
            </a:r>
          </a:p>
          <a:p>
            <a:r>
              <a:rPr lang="en-US" dirty="0" smtClean="0"/>
              <a:t>"</a:t>
            </a:r>
            <a:r>
              <a:rPr lang="en-US" dirty="0"/>
              <a:t>I found out in the jungles of South America that </a:t>
            </a:r>
            <a:r>
              <a:rPr lang="en-US" dirty="0">
                <a:solidFill>
                  <a:srgbClr val="AA2B1E"/>
                </a:solidFill>
              </a:rPr>
              <a:t>Stanislavsky had based his technique on the Spiritual Exercises. </a:t>
            </a:r>
            <a:r>
              <a:rPr lang="en-US" dirty="0"/>
              <a:t>It was a real revelation to me, and it brought two big parts of my life together. The Irish Catholic side was married to the life of an actor and </a:t>
            </a:r>
            <a:r>
              <a:rPr lang="en-US" dirty="0">
                <a:solidFill>
                  <a:srgbClr val="AA2B1E"/>
                </a:solidFill>
              </a:rPr>
              <a:t>I found out acting could be a form of prayer</a:t>
            </a:r>
            <a:r>
              <a:rPr lang="en-US" dirty="0"/>
              <a:t>. It helped me knowing that. It was like a little godsend message.</a:t>
            </a:r>
            <a:r>
              <a:rPr lang="en-US" dirty="0" smtClean="0"/>
              <a:t>"</a:t>
            </a:r>
            <a:endParaRPr lang="en-US" dirty="0"/>
          </a:p>
        </p:txBody>
      </p:sp>
    </p:spTree>
    <p:extLst>
      <p:ext uri="{BB962C8B-B14F-4D97-AF65-F5344CB8AC3E}">
        <p14:creationId xmlns:p14="http://schemas.microsoft.com/office/powerpoint/2010/main" val="1990959147"/>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US" sz="4400" dirty="0"/>
              <a:t>Edmund Campion </a:t>
            </a:r>
            <a:r>
              <a:rPr lang="en-US" sz="4400" dirty="0" smtClean="0"/>
              <a:t>SJ</a:t>
            </a:r>
            <a:r>
              <a:rPr lang="en-US" sz="4400" dirty="0"/>
              <a:t> </a:t>
            </a:r>
            <a:r>
              <a:rPr lang="en-US" sz="4400" dirty="0" smtClean="0"/>
              <a:t> </a:t>
            </a:r>
            <a:r>
              <a:rPr lang="en-US" sz="2400" dirty="0" smtClean="0"/>
              <a:t>(1540</a:t>
            </a:r>
            <a:r>
              <a:rPr lang="en-US" sz="2400" dirty="0"/>
              <a:t>-1581</a:t>
            </a:r>
            <a:r>
              <a:rPr lang="en-US" sz="2400" dirty="0" smtClean="0"/>
              <a:t>)</a:t>
            </a:r>
            <a:endParaRPr lang="en-US" sz="3200" dirty="0"/>
          </a:p>
        </p:txBody>
      </p:sp>
      <p:sp>
        <p:nvSpPr>
          <p:cNvPr id="3" name="Content Placeholder 2"/>
          <p:cNvSpPr>
            <a:spLocks noGrp="1"/>
          </p:cNvSpPr>
          <p:nvPr>
            <p:ph idx="1"/>
          </p:nvPr>
        </p:nvSpPr>
        <p:spPr/>
        <p:txBody>
          <a:bodyPr/>
          <a:lstStyle/>
          <a:p>
            <a:pPr marL="0" indent="0" algn="ctr">
              <a:buNone/>
            </a:pPr>
            <a:r>
              <a:rPr lang="it-IT" dirty="0" smtClean="0"/>
              <a:t>“</a:t>
            </a:r>
            <a:r>
              <a:rPr lang="it-IT" dirty="0"/>
              <a:t>Non </a:t>
            </a:r>
            <a:r>
              <a:rPr lang="it-IT" dirty="0" smtClean="0"/>
              <a:t>est </a:t>
            </a:r>
            <a:r>
              <a:rPr lang="en-US" dirty="0" err="1" smtClean="0"/>
              <a:t>theatralibus</a:t>
            </a:r>
            <a:r>
              <a:rPr lang="en-US" dirty="0" smtClean="0"/>
              <a:t> </a:t>
            </a:r>
            <a:r>
              <a:rPr lang="en-US" dirty="0" err="1"/>
              <a:t>scenis</a:t>
            </a:r>
            <a:r>
              <a:rPr lang="en-US" dirty="0"/>
              <a:t> vita nostra </a:t>
            </a:r>
            <a:r>
              <a:rPr lang="en-US" dirty="0" err="1"/>
              <a:t>dissimili</a:t>
            </a:r>
            <a:r>
              <a:rPr lang="en-US" dirty="0"/>
              <a:t>” </a:t>
            </a:r>
            <a:endParaRPr lang="en-US" dirty="0" smtClean="0"/>
          </a:p>
          <a:p>
            <a:pPr marL="0" indent="0" algn="ctr">
              <a:buNone/>
            </a:pPr>
            <a:endParaRPr lang="en-US" dirty="0" smtClean="0"/>
          </a:p>
          <a:p>
            <a:pPr marL="0" indent="0" algn="ctr">
              <a:buNone/>
            </a:pPr>
            <a:r>
              <a:rPr lang="en-US" dirty="0" smtClean="0"/>
              <a:t>“</a:t>
            </a:r>
            <a:r>
              <a:rPr lang="en-US" dirty="0"/>
              <a:t>A theatrical scene and our lives are </a:t>
            </a:r>
            <a:r>
              <a:rPr lang="en-US" dirty="0" smtClean="0"/>
              <a:t>not </a:t>
            </a:r>
            <a:r>
              <a:rPr lang="en-US" dirty="0"/>
              <a:t>d</a:t>
            </a:r>
            <a:r>
              <a:rPr lang="it-IT" dirty="0" err="1" smtClean="0"/>
              <a:t>issimilar</a:t>
            </a:r>
            <a:r>
              <a:rPr lang="it-IT" dirty="0" smtClean="0"/>
              <a:t>” </a:t>
            </a:r>
          </a:p>
          <a:p>
            <a:pPr marL="0" indent="0" algn="ctr">
              <a:buNone/>
            </a:pPr>
            <a:r>
              <a:rPr lang="it-IT" dirty="0" err="1" smtClean="0"/>
              <a:t>Words</a:t>
            </a:r>
            <a:r>
              <a:rPr lang="it-IT" dirty="0" smtClean="0"/>
              <a:t> </a:t>
            </a:r>
            <a:r>
              <a:rPr lang="it-IT" dirty="0" err="1" smtClean="0"/>
              <a:t>spoken</a:t>
            </a:r>
            <a:r>
              <a:rPr lang="it-IT" dirty="0" smtClean="0"/>
              <a:t> </a:t>
            </a:r>
            <a:r>
              <a:rPr lang="it-IT" dirty="0" err="1" smtClean="0"/>
              <a:t>as</a:t>
            </a:r>
            <a:r>
              <a:rPr lang="it-IT" dirty="0" smtClean="0"/>
              <a:t> he </a:t>
            </a:r>
            <a:r>
              <a:rPr lang="it-IT" dirty="0" err="1" smtClean="0"/>
              <a:t>ascended</a:t>
            </a:r>
            <a:r>
              <a:rPr lang="it-IT" dirty="0" smtClean="0"/>
              <a:t> the </a:t>
            </a:r>
            <a:r>
              <a:rPr lang="it-IT" dirty="0" err="1" smtClean="0"/>
              <a:t>gallows</a:t>
            </a:r>
            <a:r>
              <a:rPr lang="it-IT" dirty="0" smtClean="0"/>
              <a:t> </a:t>
            </a:r>
            <a:r>
              <a:rPr lang="it-IT" dirty="0" err="1" smtClean="0"/>
              <a:t>at</a:t>
            </a:r>
            <a:r>
              <a:rPr lang="it-IT" dirty="0" smtClean="0"/>
              <a:t> </a:t>
            </a:r>
            <a:r>
              <a:rPr lang="it-IT" dirty="0" err="1" smtClean="0"/>
              <a:t>Tyburn</a:t>
            </a:r>
            <a:r>
              <a:rPr lang="it-IT" dirty="0" smtClean="0"/>
              <a:t> on 1st </a:t>
            </a:r>
            <a:r>
              <a:rPr lang="it-IT" dirty="0" err="1" smtClean="0"/>
              <a:t>Dec</a:t>
            </a:r>
            <a:r>
              <a:rPr lang="it-IT" dirty="0" smtClean="0"/>
              <a:t> 1581.</a:t>
            </a:r>
            <a:endParaRPr lang="en-US" dirty="0" smtClean="0"/>
          </a:p>
          <a:p>
            <a:pPr marL="0" indent="0">
              <a:buNone/>
            </a:pPr>
            <a:endParaRPr lang="en-US" dirty="0"/>
          </a:p>
        </p:txBody>
      </p:sp>
    </p:spTree>
    <p:extLst>
      <p:ext uri="{BB962C8B-B14F-4D97-AF65-F5344CB8AC3E}">
        <p14:creationId xmlns:p14="http://schemas.microsoft.com/office/powerpoint/2010/main" val="195834797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smtClean="0"/>
              <a:t>All the </a:t>
            </a:r>
            <a:r>
              <a:rPr lang="en-US" dirty="0"/>
              <a:t>w</a:t>
            </a:r>
            <a:r>
              <a:rPr lang="en-US" dirty="0" smtClean="0"/>
              <a:t>orld’s a stage</a:t>
            </a:r>
            <a:endParaRPr lang="en-US" dirty="0"/>
          </a:p>
        </p:txBody>
      </p:sp>
      <p:sp>
        <p:nvSpPr>
          <p:cNvPr id="4" name="Content Placeholder 3"/>
          <p:cNvSpPr>
            <a:spLocks noGrp="1"/>
          </p:cNvSpPr>
          <p:nvPr>
            <p:ph idx="1"/>
          </p:nvPr>
        </p:nvSpPr>
        <p:spPr/>
        <p:txBody>
          <a:bodyPr>
            <a:normAutofit fontScale="70000" lnSpcReduction="20000"/>
          </a:bodyPr>
          <a:lstStyle/>
          <a:p>
            <a:pPr marL="0" indent="0">
              <a:spcBef>
                <a:spcPts val="0"/>
              </a:spcBef>
              <a:buNone/>
            </a:pPr>
            <a:r>
              <a:rPr lang="en-US" i="1" dirty="0"/>
              <a:t>(from </a:t>
            </a:r>
            <a:r>
              <a:rPr lang="en-US" i="1" dirty="0" smtClean="0"/>
              <a:t>Macbeth</a:t>
            </a:r>
            <a:r>
              <a:rPr lang="en-US" i="1" dirty="0"/>
              <a:t>, spoken by </a:t>
            </a:r>
            <a:r>
              <a:rPr lang="en-US" dirty="0"/>
              <a:t>Macbeth</a:t>
            </a:r>
            <a:r>
              <a:rPr lang="en-US" i="1" dirty="0"/>
              <a:t>)</a:t>
            </a:r>
          </a:p>
          <a:p>
            <a:pPr marL="0" indent="0">
              <a:spcBef>
                <a:spcPts val="0"/>
              </a:spcBef>
              <a:buNone/>
            </a:pPr>
            <a:endParaRPr lang="en-US" dirty="0"/>
          </a:p>
          <a:p>
            <a:pPr marL="0" indent="0">
              <a:lnSpc>
                <a:spcPct val="130000"/>
              </a:lnSpc>
              <a:spcBef>
                <a:spcPts val="0"/>
              </a:spcBef>
              <a:buNone/>
            </a:pPr>
            <a:r>
              <a:rPr lang="en-US" dirty="0"/>
              <a:t>Tomorrow, and tomorrow, and tomorrow,</a:t>
            </a:r>
          </a:p>
          <a:p>
            <a:pPr marL="0" indent="0">
              <a:lnSpc>
                <a:spcPct val="130000"/>
              </a:lnSpc>
              <a:spcBef>
                <a:spcPts val="0"/>
              </a:spcBef>
              <a:buNone/>
            </a:pPr>
            <a:r>
              <a:rPr lang="en-US" dirty="0"/>
              <a:t>Creeps in this petty pace from day to day,</a:t>
            </a:r>
          </a:p>
          <a:p>
            <a:pPr marL="0" indent="0">
              <a:lnSpc>
                <a:spcPct val="130000"/>
              </a:lnSpc>
              <a:spcBef>
                <a:spcPts val="0"/>
              </a:spcBef>
              <a:buNone/>
            </a:pPr>
            <a:r>
              <a:rPr lang="en-US" dirty="0"/>
              <a:t>To the last syllable of recorded time;</a:t>
            </a:r>
          </a:p>
          <a:p>
            <a:pPr marL="0" indent="0">
              <a:lnSpc>
                <a:spcPct val="130000"/>
              </a:lnSpc>
              <a:spcBef>
                <a:spcPts val="0"/>
              </a:spcBef>
              <a:buNone/>
            </a:pPr>
            <a:r>
              <a:rPr lang="en-US" dirty="0"/>
              <a:t>And all our yesterdays have lighted fools</a:t>
            </a:r>
          </a:p>
          <a:p>
            <a:pPr marL="0" indent="0">
              <a:lnSpc>
                <a:spcPct val="130000"/>
              </a:lnSpc>
              <a:spcBef>
                <a:spcPts val="0"/>
              </a:spcBef>
              <a:buNone/>
            </a:pPr>
            <a:r>
              <a:rPr lang="en-US" dirty="0"/>
              <a:t>The way to dusty death. Out, out, brief candle!</a:t>
            </a:r>
          </a:p>
          <a:p>
            <a:pPr marL="0" indent="0">
              <a:lnSpc>
                <a:spcPct val="130000"/>
              </a:lnSpc>
              <a:spcBef>
                <a:spcPts val="0"/>
              </a:spcBef>
              <a:buNone/>
            </a:pPr>
            <a:r>
              <a:rPr lang="en-US" dirty="0"/>
              <a:t>Life's but a walking shadow, a poor player,</a:t>
            </a:r>
          </a:p>
          <a:p>
            <a:pPr marL="0" indent="0">
              <a:lnSpc>
                <a:spcPct val="130000"/>
              </a:lnSpc>
              <a:spcBef>
                <a:spcPts val="0"/>
              </a:spcBef>
              <a:buNone/>
            </a:pPr>
            <a:r>
              <a:rPr lang="en-US" dirty="0"/>
              <a:t>That struts and frets his hour upon the stage,</a:t>
            </a:r>
          </a:p>
          <a:p>
            <a:pPr marL="0" indent="0">
              <a:lnSpc>
                <a:spcPct val="130000"/>
              </a:lnSpc>
              <a:spcBef>
                <a:spcPts val="0"/>
              </a:spcBef>
              <a:buNone/>
            </a:pPr>
            <a:r>
              <a:rPr lang="en-US" dirty="0"/>
              <a:t>And then is heard no more. It is a tale</a:t>
            </a:r>
          </a:p>
          <a:p>
            <a:pPr marL="0" indent="0">
              <a:lnSpc>
                <a:spcPct val="130000"/>
              </a:lnSpc>
              <a:spcBef>
                <a:spcPts val="0"/>
              </a:spcBef>
              <a:buNone/>
            </a:pPr>
            <a:r>
              <a:rPr lang="en-US" dirty="0"/>
              <a:t>Told by an idiot, full of sound and fury,</a:t>
            </a:r>
          </a:p>
          <a:p>
            <a:pPr marL="0" indent="0">
              <a:lnSpc>
                <a:spcPct val="130000"/>
              </a:lnSpc>
              <a:spcBef>
                <a:spcPts val="0"/>
              </a:spcBef>
              <a:buNone/>
            </a:pPr>
            <a:r>
              <a:rPr lang="en-US" dirty="0"/>
              <a:t>Signifying nothing.</a:t>
            </a:r>
          </a:p>
        </p:txBody>
      </p:sp>
    </p:spTree>
    <p:extLst>
      <p:ext uri="{BB962C8B-B14F-4D97-AF65-F5344CB8AC3E}">
        <p14:creationId xmlns:p14="http://schemas.microsoft.com/office/powerpoint/2010/main" val="2960342400"/>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766752" y="-87639"/>
            <a:ext cx="7570787" cy="1584019"/>
          </a:xfrm>
        </p:spPr>
        <p:txBody>
          <a:bodyPr/>
          <a:lstStyle/>
          <a:p>
            <a:r>
              <a:rPr lang="is-IS" dirty="0" smtClean="0"/>
              <a:t> God is the main Actor in creation</a:t>
            </a:r>
            <a:endParaRPr lang="en-US" dirty="0"/>
          </a:p>
        </p:txBody>
      </p:sp>
      <p:sp>
        <p:nvSpPr>
          <p:cNvPr id="3" name="Content Placeholder 2"/>
          <p:cNvSpPr>
            <a:spLocks noGrp="1"/>
          </p:cNvSpPr>
          <p:nvPr>
            <p:ph idx="1"/>
          </p:nvPr>
        </p:nvSpPr>
        <p:spPr>
          <a:xfrm>
            <a:off x="792162" y="1761565"/>
            <a:ext cx="7570787" cy="4647275"/>
          </a:xfrm>
        </p:spPr>
        <p:txBody>
          <a:bodyPr>
            <a:normAutofit lnSpcReduction="10000"/>
          </a:bodyPr>
          <a:lstStyle/>
          <a:p>
            <a:pPr marL="0" indent="0">
              <a:buNone/>
            </a:pPr>
            <a:r>
              <a:rPr lang="en-US" sz="1600" dirty="0"/>
              <a:t>PRINCIPLE AND FOUNDATION </a:t>
            </a:r>
          </a:p>
          <a:p>
            <a:r>
              <a:rPr lang="en-US" sz="1600" dirty="0"/>
              <a:t>Man is created to praise, reverence, and serve God our Lord, and by this means to save his soul. </a:t>
            </a:r>
          </a:p>
          <a:p>
            <a:r>
              <a:rPr lang="en-US" sz="1600" dirty="0"/>
              <a:t>And the other things on the face of the earth are created for man and that they may help him in prosecuting the end for which he is created. </a:t>
            </a:r>
            <a:endParaRPr lang="en-US" sz="1600" dirty="0" smtClean="0"/>
          </a:p>
          <a:p>
            <a:pPr marL="0" indent="0">
              <a:buNone/>
            </a:pPr>
            <a:r>
              <a:rPr lang="en-US" sz="1600" dirty="0" smtClean="0"/>
              <a:t>CONTEMPLATION TO GAIN LOVE</a:t>
            </a:r>
          </a:p>
          <a:p>
            <a:r>
              <a:rPr lang="en-US" sz="1600" b="1" dirty="0"/>
              <a:t>First Prelude</a:t>
            </a:r>
            <a:r>
              <a:rPr lang="en-US" sz="1600" dirty="0"/>
              <a:t>. The first Prelude is a composition, which is here to see how I am standing before God our Lord, and of the Angels and of the Saints interceding for me.</a:t>
            </a:r>
            <a:endParaRPr lang="en-US" sz="1600" dirty="0" smtClean="0"/>
          </a:p>
          <a:p>
            <a:r>
              <a:rPr lang="en-US" sz="1600" dirty="0" smtClean="0"/>
              <a:t>[</a:t>
            </a:r>
            <a:r>
              <a:rPr lang="is-IS" sz="1600" dirty="0" smtClean="0"/>
              <a:t>…] </a:t>
            </a:r>
            <a:r>
              <a:rPr lang="en-US" sz="1600" dirty="0" smtClean="0"/>
              <a:t>consider </a:t>
            </a:r>
            <a:r>
              <a:rPr lang="en-US" sz="1600" dirty="0"/>
              <a:t>how God works and labors for me in all things created on the face of the earth -- that is, behaves like one who labors -- as in the heavens, elements, plants, fruits, cattle, etc., giving them being, preserving them, giving them vegetation and sensation, etc.</a:t>
            </a:r>
          </a:p>
        </p:txBody>
      </p:sp>
    </p:spTree>
    <p:extLst>
      <p:ext uri="{BB962C8B-B14F-4D97-AF65-F5344CB8AC3E}">
        <p14:creationId xmlns:p14="http://schemas.microsoft.com/office/powerpoint/2010/main" val="836723887"/>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US" dirty="0" smtClean="0"/>
              <a:t>Experience &amp; Empathy</a:t>
            </a:r>
            <a:endParaRPr lang="en-US" dirty="0"/>
          </a:p>
        </p:txBody>
      </p:sp>
      <p:pic>
        <p:nvPicPr>
          <p:cNvPr id="5" name="Picture 4"/>
          <p:cNvPicPr>
            <a:picLocks noChangeAspect="1"/>
          </p:cNvPicPr>
          <p:nvPr/>
        </p:nvPicPr>
        <p:blipFill>
          <a:blip r:embed="rId2"/>
          <a:stretch>
            <a:fillRect/>
          </a:stretch>
        </p:blipFill>
        <p:spPr>
          <a:xfrm>
            <a:off x="5708871" y="3278254"/>
            <a:ext cx="2747762" cy="3199499"/>
          </a:xfrm>
          <a:prstGeom prst="rect">
            <a:avLst/>
          </a:prstGeom>
        </p:spPr>
      </p:pic>
      <p:sp>
        <p:nvSpPr>
          <p:cNvPr id="7" name="Content Placeholder 3"/>
          <p:cNvSpPr txBox="1">
            <a:spLocks/>
          </p:cNvSpPr>
          <p:nvPr/>
        </p:nvSpPr>
        <p:spPr>
          <a:xfrm>
            <a:off x="792163" y="1761565"/>
            <a:ext cx="4937914" cy="4799539"/>
          </a:xfrm>
          <a:prstGeom prst="rect">
            <a:avLst/>
          </a:prstGeom>
        </p:spPr>
        <p:txBody>
          <a:bodyPr>
            <a:normAutofit/>
          </a:bodyPr>
          <a:lstStyle>
            <a:lvl1pPr marL="342900" indent="-342900" algn="l" defTabSz="914400" rtl="0" eaLnBrk="1" latinLnBrk="0" hangingPunct="1">
              <a:spcBef>
                <a:spcPts val="2400"/>
              </a:spcBef>
              <a:buClr>
                <a:schemeClr val="accent1">
                  <a:lumMod val="60000"/>
                  <a:lumOff val="40000"/>
                </a:schemeClr>
              </a:buClr>
              <a:buFont typeface="Candara" pitchFamily="34" charset="0"/>
              <a:buChar char="•"/>
              <a:defRPr sz="2800" kern="1200">
                <a:solidFill>
                  <a:schemeClr val="tx2"/>
                </a:solidFill>
                <a:latin typeface="+mn-lt"/>
                <a:ea typeface="+mn-ea"/>
                <a:cs typeface="+mn-cs"/>
              </a:defRPr>
            </a:lvl1pPr>
            <a:lvl2pPr marL="685800" indent="-336550" algn="l" defTabSz="914400" rtl="0" eaLnBrk="1" latinLnBrk="0" hangingPunct="1">
              <a:spcBef>
                <a:spcPts val="600"/>
              </a:spcBef>
              <a:buClr>
                <a:schemeClr val="tx2"/>
              </a:buClr>
              <a:buFont typeface="Candara" pitchFamily="34" charset="0"/>
              <a:buChar char="•"/>
              <a:defRPr sz="2600" kern="1200">
                <a:solidFill>
                  <a:schemeClr val="tx2"/>
                </a:solidFill>
                <a:latin typeface="+mn-lt"/>
                <a:ea typeface="+mn-ea"/>
                <a:cs typeface="+mn-cs"/>
              </a:defRPr>
            </a:lvl2pPr>
            <a:lvl3pPr marL="1035050" indent="-349250" algn="l" defTabSz="914400" rtl="0" eaLnBrk="1" latinLnBrk="0" hangingPunct="1">
              <a:spcBef>
                <a:spcPts val="600"/>
              </a:spcBef>
              <a:buClr>
                <a:schemeClr val="accent1">
                  <a:lumMod val="60000"/>
                  <a:lumOff val="40000"/>
                </a:schemeClr>
              </a:buClr>
              <a:buFont typeface="Candara" pitchFamily="34" charset="0"/>
              <a:buChar char="•"/>
              <a:defRPr sz="2400" kern="1200">
                <a:solidFill>
                  <a:schemeClr val="tx2"/>
                </a:solidFill>
                <a:latin typeface="+mn-lt"/>
                <a:ea typeface="+mn-ea"/>
                <a:cs typeface="+mn-cs"/>
              </a:defRPr>
            </a:lvl3pPr>
            <a:lvl4pPr marL="1371600" indent="-336550" algn="l" defTabSz="914400" rtl="0" eaLnBrk="1" latinLnBrk="0" hangingPunct="1">
              <a:spcBef>
                <a:spcPts val="600"/>
              </a:spcBef>
              <a:buClr>
                <a:schemeClr val="tx2"/>
              </a:buClr>
              <a:buFont typeface="Candara" pitchFamily="34" charset="0"/>
              <a:buChar char="•"/>
              <a:defRPr sz="2200" kern="1200">
                <a:solidFill>
                  <a:schemeClr val="tx2"/>
                </a:solidFill>
                <a:latin typeface="+mn-lt"/>
                <a:ea typeface="+mn-ea"/>
                <a:cs typeface="+mn-cs"/>
              </a:defRPr>
            </a:lvl4pPr>
            <a:lvl5pPr marL="1720850" indent="-349250" algn="l" defTabSz="914400" rtl="0" eaLnBrk="1" latinLnBrk="0" hangingPunct="1">
              <a:spcBef>
                <a:spcPts val="600"/>
              </a:spcBef>
              <a:buClr>
                <a:schemeClr val="accent1">
                  <a:lumMod val="60000"/>
                  <a:lumOff val="40000"/>
                </a:schemeClr>
              </a:buClr>
              <a:buFont typeface="Candara" pitchFamily="34" charset="0"/>
              <a:buChar char="•"/>
              <a:defRPr sz="2000" kern="1200">
                <a:solidFill>
                  <a:schemeClr val="tx2"/>
                </a:solidFill>
                <a:latin typeface="+mn-lt"/>
                <a:ea typeface="+mn-ea"/>
                <a:cs typeface="+mn-cs"/>
              </a:defRPr>
            </a:lvl5pPr>
            <a:lvl6pPr marL="2055813"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6pPr>
            <a:lvl7pPr marL="2398713"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7pPr>
            <a:lvl8pPr marL="2743200" indent="-344488" algn="l" defTabSz="914400" rtl="0" eaLnBrk="1" latinLnBrk="0" hangingPunct="1">
              <a:spcBef>
                <a:spcPct val="20000"/>
              </a:spcBef>
              <a:buFont typeface="Arial" pitchFamily="34" charset="0"/>
              <a:buChar char="•"/>
              <a:defRPr lang="en-US" sz="2000" kern="1200" dirty="0" smtClean="0">
                <a:solidFill>
                  <a:schemeClr val="tx2"/>
                </a:solidFill>
                <a:latin typeface="+mn-lt"/>
                <a:ea typeface="+mn-ea"/>
                <a:cs typeface="+mn-cs"/>
              </a:defRPr>
            </a:lvl8pPr>
            <a:lvl9pPr marL="3087688" indent="-344488" algn="l" defTabSz="914400" rtl="0" eaLnBrk="1" latinLnBrk="0" hangingPunct="1">
              <a:spcBef>
                <a:spcPct val="20000"/>
              </a:spcBef>
              <a:buClr>
                <a:schemeClr val="accent1">
                  <a:lumMod val="60000"/>
                  <a:lumOff val="40000"/>
                </a:schemeClr>
              </a:buClr>
              <a:buFont typeface="Arial" pitchFamily="34" charset="0"/>
              <a:buChar char="•"/>
              <a:defRPr lang="en-US" sz="2000" kern="1200" dirty="0" smtClean="0">
                <a:solidFill>
                  <a:schemeClr val="tx2"/>
                </a:solidFill>
                <a:latin typeface="+mn-lt"/>
                <a:ea typeface="+mn-ea"/>
                <a:cs typeface="+mn-cs"/>
              </a:defRPr>
            </a:lvl9pPr>
          </a:lstStyle>
          <a:p>
            <a:pPr marL="0" indent="0">
              <a:spcBef>
                <a:spcPts val="0"/>
              </a:spcBef>
              <a:buFont typeface="Candara" pitchFamily="34" charset="0"/>
              <a:buNone/>
            </a:pPr>
            <a:endParaRPr lang="en-US" dirty="0"/>
          </a:p>
        </p:txBody>
      </p:sp>
      <p:sp>
        <p:nvSpPr>
          <p:cNvPr id="9" name="Rectangle 8"/>
          <p:cNvSpPr/>
          <p:nvPr/>
        </p:nvSpPr>
        <p:spPr>
          <a:xfrm>
            <a:off x="713399" y="4538761"/>
            <a:ext cx="4572000" cy="1938992"/>
          </a:xfrm>
          <a:prstGeom prst="rect">
            <a:avLst/>
          </a:prstGeom>
        </p:spPr>
        <p:txBody>
          <a:bodyPr>
            <a:spAutoFit/>
          </a:bodyPr>
          <a:lstStyle/>
          <a:p>
            <a:r>
              <a:rPr lang="en-US" sz="2400" b="1" dirty="0" smtClean="0">
                <a:solidFill>
                  <a:srgbClr val="AA2B1E"/>
                </a:solidFill>
              </a:rPr>
              <a:t>Empathy:</a:t>
            </a:r>
          </a:p>
          <a:p>
            <a:r>
              <a:rPr lang="en-US" sz="2400" b="1" dirty="0" smtClean="0">
                <a:solidFill>
                  <a:srgbClr val="465E9C"/>
                </a:solidFill>
              </a:rPr>
              <a:t>the </a:t>
            </a:r>
            <a:r>
              <a:rPr lang="en-US" sz="2400" b="1" dirty="0">
                <a:solidFill>
                  <a:srgbClr val="465E9C"/>
                </a:solidFill>
              </a:rPr>
              <a:t>ability to share someone else's feelings or experiences by imagining what it would be like to be in that person's </a:t>
            </a:r>
            <a:r>
              <a:rPr lang="en-US" sz="2400" b="1" dirty="0" smtClean="0">
                <a:solidFill>
                  <a:srgbClr val="465E9C"/>
                </a:solidFill>
              </a:rPr>
              <a:t>situation.</a:t>
            </a:r>
            <a:endParaRPr lang="en-US" sz="2400" dirty="0">
              <a:solidFill>
                <a:srgbClr val="465E9C"/>
              </a:solidFill>
            </a:endParaRPr>
          </a:p>
        </p:txBody>
      </p:sp>
      <p:sp>
        <p:nvSpPr>
          <p:cNvPr id="10" name="Rectangle 9"/>
          <p:cNvSpPr/>
          <p:nvPr/>
        </p:nvSpPr>
        <p:spPr>
          <a:xfrm>
            <a:off x="792162" y="1779860"/>
            <a:ext cx="4572000" cy="3046988"/>
          </a:xfrm>
          <a:prstGeom prst="rect">
            <a:avLst/>
          </a:prstGeom>
        </p:spPr>
        <p:txBody>
          <a:bodyPr>
            <a:spAutoFit/>
          </a:bodyPr>
          <a:lstStyle/>
          <a:p>
            <a:r>
              <a:rPr lang="en-US" sz="2400" b="1" dirty="0" smtClean="0">
                <a:solidFill>
                  <a:srgbClr val="AA2B1E"/>
                </a:solidFill>
              </a:rPr>
              <a:t>Experience</a:t>
            </a:r>
            <a:r>
              <a:rPr lang="en-US" sz="2400" b="1" dirty="0" smtClean="0">
                <a:solidFill>
                  <a:schemeClr val="accent2"/>
                </a:solidFill>
              </a:rPr>
              <a:t>:</a:t>
            </a:r>
          </a:p>
          <a:p>
            <a:r>
              <a:rPr lang="en-US" sz="2400" b="1" dirty="0" smtClean="0">
                <a:solidFill>
                  <a:srgbClr val="465E9C"/>
                </a:solidFill>
              </a:rPr>
              <a:t> (</a:t>
            </a:r>
            <a:r>
              <a:rPr lang="en-US" sz="2400" b="1" dirty="0">
                <a:solidFill>
                  <a:srgbClr val="465E9C"/>
                </a:solidFill>
              </a:rPr>
              <a:t>the process of getting) knowledge or skill that is obtained from doing, seeing, or feeling things</a:t>
            </a:r>
            <a:r>
              <a:rPr lang="en-US" sz="2400" b="1" dirty="0">
                <a:solidFill>
                  <a:schemeClr val="tx2"/>
                </a:solidFill>
              </a:rPr>
              <a:t>,</a:t>
            </a:r>
            <a:r>
              <a:rPr lang="en-US" sz="2400" b="1" dirty="0"/>
              <a:t> </a:t>
            </a:r>
            <a:r>
              <a:rPr lang="en-US" sz="2400" b="1" dirty="0">
                <a:solidFill>
                  <a:schemeClr val="tx2"/>
                </a:solidFill>
              </a:rPr>
              <a:t>or something that happens which has an effect on </a:t>
            </a:r>
            <a:r>
              <a:rPr lang="en-US" sz="2400" b="1" dirty="0" smtClean="0">
                <a:solidFill>
                  <a:schemeClr val="tx2"/>
                </a:solidFill>
              </a:rPr>
              <a:t>you</a:t>
            </a:r>
            <a:r>
              <a:rPr lang="en-US" sz="2400" b="1" dirty="0">
                <a:solidFill>
                  <a:schemeClr val="tx2"/>
                </a:solidFill>
              </a:rPr>
              <a:t>.</a:t>
            </a:r>
            <a:endParaRPr lang="en-US" sz="2400" b="1" dirty="0" smtClean="0">
              <a:solidFill>
                <a:schemeClr val="tx2"/>
              </a:solidFill>
            </a:endParaRPr>
          </a:p>
          <a:p>
            <a:endParaRPr lang="en-US" sz="2400" dirty="0">
              <a:solidFill>
                <a:schemeClr val="tx2"/>
              </a:solidFill>
            </a:endParaRPr>
          </a:p>
        </p:txBody>
      </p:sp>
    </p:spTree>
    <p:extLst>
      <p:ext uri="{BB962C8B-B14F-4D97-AF65-F5344CB8AC3E}">
        <p14:creationId xmlns:p14="http://schemas.microsoft.com/office/powerpoint/2010/main" val="3015247956"/>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Sensing / </a:t>
            </a:r>
            <a:r>
              <a:rPr lang="en-US" i="1" dirty="0" err="1" smtClean="0"/>
              <a:t>Sentir</a:t>
            </a:r>
            <a:endParaRPr lang="en-US" i="1" dirty="0"/>
          </a:p>
        </p:txBody>
      </p:sp>
      <p:sp>
        <p:nvSpPr>
          <p:cNvPr id="3" name="Rectangle 2"/>
          <p:cNvSpPr/>
          <p:nvPr/>
        </p:nvSpPr>
        <p:spPr>
          <a:xfrm>
            <a:off x="2986897" y="1944514"/>
            <a:ext cx="2963494" cy="3785652"/>
          </a:xfrm>
          <a:prstGeom prst="rect">
            <a:avLst/>
          </a:prstGeom>
        </p:spPr>
        <p:txBody>
          <a:bodyPr wrap="square">
            <a:spAutoFit/>
          </a:bodyPr>
          <a:lstStyle/>
          <a:p>
            <a:r>
              <a:rPr lang="en-US" dirty="0"/>
              <a:t>For it is not knowing much, but </a:t>
            </a:r>
            <a:r>
              <a:rPr lang="en-US" dirty="0" smtClean="0"/>
              <a:t>realizing </a:t>
            </a:r>
            <a:r>
              <a:rPr lang="en-US" dirty="0"/>
              <a:t>and relishing things interiorly, that contents and satisfies the soul</a:t>
            </a:r>
            <a:r>
              <a:rPr lang="en-US" dirty="0" smtClean="0"/>
              <a:t>. </a:t>
            </a:r>
            <a:r>
              <a:rPr lang="en-US" sz="1400" dirty="0" smtClean="0">
                <a:solidFill>
                  <a:srgbClr val="465E9C"/>
                </a:solidFill>
              </a:rPr>
              <a:t>Ignatius Loyola, </a:t>
            </a:r>
            <a:r>
              <a:rPr lang="en-US" sz="1400" i="1" dirty="0" smtClean="0">
                <a:solidFill>
                  <a:srgbClr val="465E9C"/>
                </a:solidFill>
              </a:rPr>
              <a:t>Spiritual Exercises</a:t>
            </a:r>
            <a:r>
              <a:rPr lang="en-US" sz="1400" dirty="0" smtClean="0">
                <a:solidFill>
                  <a:srgbClr val="465E9C"/>
                </a:solidFill>
              </a:rPr>
              <a:t>,  Annotations No 2.</a:t>
            </a:r>
          </a:p>
          <a:p>
            <a:endParaRPr lang="en-US" dirty="0" smtClean="0"/>
          </a:p>
          <a:p>
            <a:endParaRPr lang="en-US" dirty="0"/>
          </a:p>
          <a:p>
            <a:endParaRPr lang="en-US" dirty="0" smtClean="0"/>
          </a:p>
          <a:p>
            <a:endParaRPr lang="en-US" dirty="0"/>
          </a:p>
          <a:p>
            <a:r>
              <a:rPr lang="en-US" dirty="0" smtClean="0"/>
              <a:t>In theatre knowledge is feeling (sensing). </a:t>
            </a:r>
            <a:r>
              <a:rPr lang="en-US" sz="1400" dirty="0" smtClean="0">
                <a:solidFill>
                  <a:srgbClr val="465E9C"/>
                </a:solidFill>
              </a:rPr>
              <a:t>Konstantin Stanislavski, </a:t>
            </a:r>
            <a:r>
              <a:rPr lang="en-US" sz="1400" i="1" dirty="0" smtClean="0">
                <a:solidFill>
                  <a:srgbClr val="465E9C"/>
                </a:solidFill>
              </a:rPr>
              <a:t>An Actor’s Work</a:t>
            </a:r>
            <a:r>
              <a:rPr lang="en-US" sz="1400" dirty="0" smtClean="0">
                <a:solidFill>
                  <a:srgbClr val="465E9C"/>
                </a:solidFill>
              </a:rPr>
              <a:t>, Preface.</a:t>
            </a:r>
            <a:endParaRPr lang="en-US" sz="1400" i="1" dirty="0">
              <a:solidFill>
                <a:srgbClr val="465E9C"/>
              </a:solidFill>
            </a:endParaRPr>
          </a:p>
        </p:txBody>
      </p:sp>
      <p:pic>
        <p:nvPicPr>
          <p:cNvPr id="4" name="Picture 3"/>
          <p:cNvPicPr>
            <a:picLocks noChangeAspect="1"/>
          </p:cNvPicPr>
          <p:nvPr/>
        </p:nvPicPr>
        <p:blipFill>
          <a:blip r:embed="rId3"/>
          <a:stretch>
            <a:fillRect/>
          </a:stretch>
        </p:blipFill>
        <p:spPr>
          <a:xfrm>
            <a:off x="232686" y="2781132"/>
            <a:ext cx="2705049" cy="3729042"/>
          </a:xfrm>
          <a:prstGeom prst="rect">
            <a:avLst/>
          </a:prstGeom>
        </p:spPr>
      </p:pic>
      <p:pic>
        <p:nvPicPr>
          <p:cNvPr id="5" name="Picture 4"/>
          <p:cNvPicPr>
            <a:picLocks noChangeAspect="1"/>
          </p:cNvPicPr>
          <p:nvPr/>
        </p:nvPicPr>
        <p:blipFill>
          <a:blip r:embed="rId4"/>
          <a:stretch>
            <a:fillRect/>
          </a:stretch>
        </p:blipFill>
        <p:spPr>
          <a:xfrm>
            <a:off x="5950391" y="2781132"/>
            <a:ext cx="2973911" cy="3729042"/>
          </a:xfrm>
          <a:prstGeom prst="rect">
            <a:avLst/>
          </a:prstGeom>
        </p:spPr>
      </p:pic>
    </p:spTree>
    <p:extLst>
      <p:ext uri="{BB962C8B-B14F-4D97-AF65-F5344CB8AC3E}">
        <p14:creationId xmlns:p14="http://schemas.microsoft.com/office/powerpoint/2010/main" val="3241702284"/>
      </p:ext>
    </p:extLst>
  </p:cSld>
  <p:clrMapOvr>
    <a:masterClrMapping/>
  </p:clrMapOvr>
  <p:timing>
    <p:tnLst>
      <p:par>
        <p:cTn xmlns:p14="http://schemas.microsoft.com/office/powerpoint/2010/main" id="1" dur="indefinite" restart="never" nodeType="tmRoot"/>
      </p:par>
    </p:tnLst>
  </p:timing>
</p:sld>
</file>

<file path=ppt/theme/_rels/theme1.xml.rels><?xml version="1.0" encoding="UTF-8" standalone="yes"?>
<Relationships xmlns="http://schemas.openxmlformats.org/package/2006/relationships"><Relationship Id="rId3" Type="http://schemas.openxmlformats.org/officeDocument/2006/relationships/image" Target="../media/image3.jpeg"/><Relationship Id="rId4" Type="http://schemas.openxmlformats.org/officeDocument/2006/relationships/image" Target="../media/image4.jpeg"/><Relationship Id="rId5" Type="http://schemas.openxmlformats.org/officeDocument/2006/relationships/image" Target="../media/image5.jpeg"/><Relationship Id="rId1" Type="http://schemas.openxmlformats.org/officeDocument/2006/relationships/image" Target="../media/image1.jpeg"/><Relationship Id="rId2" Type="http://schemas.openxmlformats.org/officeDocument/2006/relationships/image" Target="../media/image2.jpeg"/></Relationships>
</file>

<file path=ppt/theme/theme1.xml><?xml version="1.0" encoding="utf-8"?>
<a:theme xmlns:a="http://schemas.openxmlformats.org/drawingml/2006/main" name="Infusion">
  <a:themeElements>
    <a:clrScheme name="Pushpin">
      <a:dk1>
        <a:sysClr val="windowText" lastClr="000000"/>
      </a:dk1>
      <a:lt1>
        <a:sysClr val="window" lastClr="FFFFFF"/>
      </a:lt1>
      <a:dk2>
        <a:srgbClr val="465E9C"/>
      </a:dk2>
      <a:lt2>
        <a:srgbClr val="CCDDEA"/>
      </a:lt2>
      <a:accent1>
        <a:srgbClr val="FDA023"/>
      </a:accent1>
      <a:accent2>
        <a:srgbClr val="AA2B1E"/>
      </a:accent2>
      <a:accent3>
        <a:srgbClr val="71685C"/>
      </a:accent3>
      <a:accent4>
        <a:srgbClr val="64A73B"/>
      </a:accent4>
      <a:accent5>
        <a:srgbClr val="EB5605"/>
      </a:accent5>
      <a:accent6>
        <a:srgbClr val="B9CA1A"/>
      </a:accent6>
      <a:hlink>
        <a:srgbClr val="D83E2C"/>
      </a:hlink>
      <a:folHlink>
        <a:srgbClr val="ED7D27"/>
      </a:folHlink>
    </a:clrScheme>
    <a:fontScheme name="Infusion">
      <a:majorFont>
        <a:latin typeface="Mistral"/>
        <a:ea typeface=""/>
        <a:cs typeface=""/>
        <a:font script="Jpan" typeface="ＤＦＰ行書体"/>
      </a:majorFont>
      <a:minorFont>
        <a:latin typeface="Candara"/>
        <a:ea typeface=""/>
        <a:cs typeface=""/>
        <a:font script="Jpan" typeface="メイリオ"/>
      </a:minorFont>
    </a:fontScheme>
    <a:fmtScheme name="Infusion">
      <a:fillStyleLst>
        <a:solidFill>
          <a:schemeClr val="phClr"/>
        </a:solidFill>
        <a:blipFill rotWithShape="1">
          <a:blip xmlns:r="http://schemas.openxmlformats.org/officeDocument/2006/relationships" r:embed="rId1">
            <a:duotone>
              <a:schemeClr val="phClr">
                <a:shade val="70000"/>
                <a:satMod val="120000"/>
              </a:schemeClr>
              <a:schemeClr val="phClr">
                <a:tint val="70000"/>
                <a:satMod val="300000"/>
                <a:lumMod val="125000"/>
              </a:schemeClr>
            </a:duotone>
          </a:blip>
          <a:tile tx="0" ty="0" sx="50000" sy="50000" flip="none" algn="tl"/>
        </a:blipFill>
        <a:blipFill rotWithShape="1">
          <a:blip xmlns:r="http://schemas.openxmlformats.org/officeDocument/2006/relationships" r:embed="rId2">
            <a:duotone>
              <a:schemeClr val="phClr">
                <a:shade val="70000"/>
                <a:satMod val="120000"/>
              </a:schemeClr>
              <a:schemeClr val="phClr">
                <a:tint val="70000"/>
                <a:satMod val="135000"/>
              </a:schemeClr>
            </a:duotone>
          </a:blip>
          <a:tile tx="0" ty="0" sx="40000" sy="40000" flip="none" algn="tl"/>
        </a:blipFill>
      </a:fillStyleLst>
      <a:lnStyleLst>
        <a:ln w="38100" cap="flat" cmpd="sng" algn="ctr">
          <a:solidFill>
            <a:schemeClr val="phClr">
              <a:alpha val="70000"/>
              <a:satMod val="105000"/>
            </a:schemeClr>
          </a:solidFill>
          <a:prstDash val="solid"/>
          <a:miter/>
        </a:ln>
        <a:ln w="50800" cap="flat" cmpd="sng" algn="ctr">
          <a:solidFill>
            <a:schemeClr val="phClr">
              <a:alpha val="50000"/>
            </a:schemeClr>
          </a:solidFill>
          <a:prstDash val="solid"/>
          <a:miter/>
        </a:ln>
        <a:ln w="88900" cap="flat" cmpd="sng" algn="ctr">
          <a:solidFill>
            <a:schemeClr val="phClr">
              <a:alpha val="40000"/>
            </a:schemeClr>
          </a:solidFill>
          <a:prstDash val="solid"/>
          <a:miter/>
        </a:ln>
      </a:lnStyleLst>
      <a:effectStyleLst>
        <a:effectStyle>
          <a:effectLst/>
        </a:effectStyle>
        <a:effectStyle>
          <a:effectLst>
            <a:outerShdw blurRad="38100" dist="25400" dir="5400000" rotWithShape="0">
              <a:srgbClr val="000000">
                <a:alpha val="50000"/>
              </a:srgbClr>
            </a:outerShdw>
          </a:effectLst>
        </a:effectStyle>
        <a:effectStyle>
          <a:effectLst>
            <a:innerShdw blurRad="190500" dir="13500000">
              <a:srgbClr val="000000">
                <a:alpha val="50000"/>
              </a:srgbClr>
            </a:innerShdw>
            <a:outerShdw blurRad="38100" dist="25400" dir="5400000" rotWithShape="0">
              <a:srgbClr val="000000">
                <a:alpha val="50000"/>
              </a:srgbClr>
            </a:outerShdw>
          </a:effectLst>
        </a:effectStyle>
      </a:effectStyleLst>
      <a:bgFillStyleLst>
        <a:blipFill rotWithShape="1">
          <a:blip xmlns:r="http://schemas.openxmlformats.org/officeDocument/2006/relationships" r:embed="rId3">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4">
            <a:duotone>
              <a:schemeClr val="phClr">
                <a:shade val="70000"/>
                <a:satMod val="500000"/>
                <a:lumMod val="50000"/>
              </a:schemeClr>
              <a:schemeClr val="phClr">
                <a:satMod val="800000"/>
                <a:lumMod val="250000"/>
              </a:schemeClr>
            </a:duotone>
          </a:blip>
          <a:stretch/>
        </a:blipFill>
        <a:blipFill rotWithShape="1">
          <a:blip xmlns:r="http://schemas.openxmlformats.org/officeDocument/2006/relationships" r:embed="rId5">
            <a:duotone>
              <a:schemeClr val="phClr">
                <a:shade val="70000"/>
                <a:satMod val="500000"/>
                <a:lumMod val="50000"/>
              </a:schemeClr>
              <a:schemeClr val="phClr">
                <a:satMod val="800000"/>
                <a:lumMod val="25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Infusion.thmx</Template>
  <TotalTime>521</TotalTime>
  <Words>1461</Words>
  <Application>Microsoft Macintosh PowerPoint</Application>
  <PresentationFormat>On-screen Show (4:3)</PresentationFormat>
  <Paragraphs>114</Paragraphs>
  <Slides>15</Slides>
  <Notes>9</Notes>
  <HiddenSlides>0</HiddenSlides>
  <MMClips>0</MMClips>
  <ScaleCrop>false</ScaleCrop>
  <HeadingPairs>
    <vt:vector size="4" baseType="variant">
      <vt:variant>
        <vt:lpstr>Theme</vt:lpstr>
      </vt:variant>
      <vt:variant>
        <vt:i4>1</vt:i4>
      </vt:variant>
      <vt:variant>
        <vt:lpstr>Slide Titles</vt:lpstr>
      </vt:variant>
      <vt:variant>
        <vt:i4>15</vt:i4>
      </vt:variant>
    </vt:vector>
  </HeadingPairs>
  <TitlesOfParts>
    <vt:vector size="16" baseType="lpstr">
      <vt:lpstr>Infusion</vt:lpstr>
      <vt:lpstr>Drama</vt:lpstr>
      <vt:lpstr>Drama &amp; Theatre</vt:lpstr>
      <vt:lpstr>A Dramatic Spirituality</vt:lpstr>
      <vt:lpstr>Acting can be spiritual</vt:lpstr>
      <vt:lpstr>Edmund Campion SJ  (1540-1581)</vt:lpstr>
      <vt:lpstr>All the world’s a stage</vt:lpstr>
      <vt:lpstr> God is the main Actor in creation</vt:lpstr>
      <vt:lpstr>Experience &amp; Empathy</vt:lpstr>
      <vt:lpstr>Sensing / Sentir</vt:lpstr>
      <vt:lpstr>Circle of public solitude</vt:lpstr>
      <vt:lpstr>Body language</vt:lpstr>
      <vt:lpstr>The revelatory power of the imagination</vt:lpstr>
      <vt:lpstr>Using the 5 senses</vt:lpstr>
      <vt:lpstr>Still Image</vt:lpstr>
      <vt:lpstr>Biography</vt:lpstr>
    </vt:vector>
  </TitlesOfParts>
  <Company>NA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Renato Camilleri</dc:creator>
  <cp:lastModifiedBy>Renato Camilleri</cp:lastModifiedBy>
  <cp:revision>35</cp:revision>
  <dcterms:created xsi:type="dcterms:W3CDTF">2017-08-19T15:50:25Z</dcterms:created>
  <dcterms:modified xsi:type="dcterms:W3CDTF">2017-08-21T20:36:51Z</dcterms:modified>
</cp:coreProperties>
</file>