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handoutMasterIdLst>
    <p:handoutMasterId r:id="rId44"/>
  </p:handoutMasterIdLst>
  <p:sldIdLst>
    <p:sldId id="357" r:id="rId2"/>
    <p:sldId id="312" r:id="rId3"/>
    <p:sldId id="314" r:id="rId4"/>
    <p:sldId id="315" r:id="rId5"/>
    <p:sldId id="316" r:id="rId6"/>
    <p:sldId id="317" r:id="rId7"/>
    <p:sldId id="319" r:id="rId8"/>
    <p:sldId id="320" r:id="rId9"/>
    <p:sldId id="321" r:id="rId10"/>
    <p:sldId id="322" r:id="rId11"/>
    <p:sldId id="300" r:id="rId12"/>
    <p:sldId id="323" r:id="rId13"/>
    <p:sldId id="324" r:id="rId14"/>
    <p:sldId id="327" r:id="rId15"/>
    <p:sldId id="302" r:id="rId16"/>
    <p:sldId id="328" r:id="rId17"/>
    <p:sldId id="329" r:id="rId18"/>
    <p:sldId id="297" r:id="rId19"/>
    <p:sldId id="335" r:id="rId20"/>
    <p:sldId id="330" r:id="rId21"/>
    <p:sldId id="331" r:id="rId22"/>
    <p:sldId id="332" r:id="rId23"/>
    <p:sldId id="333" r:id="rId24"/>
    <p:sldId id="334" r:id="rId25"/>
    <p:sldId id="336" r:id="rId26"/>
    <p:sldId id="337" r:id="rId27"/>
    <p:sldId id="341" r:id="rId28"/>
    <p:sldId id="340" r:id="rId29"/>
    <p:sldId id="338" r:id="rId30"/>
    <p:sldId id="339" r:id="rId31"/>
    <p:sldId id="342" r:id="rId32"/>
    <p:sldId id="343" r:id="rId33"/>
    <p:sldId id="352" r:id="rId34"/>
    <p:sldId id="351" r:id="rId35"/>
    <p:sldId id="354" r:id="rId36"/>
    <p:sldId id="353" r:id="rId37"/>
    <p:sldId id="346" r:id="rId38"/>
    <p:sldId id="355" r:id="rId39"/>
    <p:sldId id="344" r:id="rId40"/>
    <p:sldId id="348" r:id="rId41"/>
    <p:sldId id="356" r:id="rId42"/>
  </p:sldIdLst>
  <p:sldSz cx="9144000" cy="6858000" type="screen4x3"/>
  <p:notesSz cx="7315200" cy="9601200"/>
  <p:embeddedFontLst>
    <p:embeddedFont>
      <p:font typeface="Century Gothic" panose="020B0502020202020204" pitchFamily="34" charset="0"/>
      <p:regular r:id="rId45"/>
      <p:bold r:id="rId46"/>
      <p:italic r:id="rId47"/>
      <p:boldItalic r:id="rId48"/>
    </p:embeddedFont>
    <p:embeddedFont>
      <p:font typeface="Kozuka Gothic Pro B" panose="020B0800000000000000" pitchFamily="34" charset="-128"/>
      <p:bold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759" autoAdjust="0"/>
  </p:normalViewPr>
  <p:slideViewPr>
    <p:cSldViewPr>
      <p:cViewPr varScale="1">
        <p:scale>
          <a:sx n="36" d="100"/>
          <a:sy n="36" d="100"/>
        </p:scale>
        <p:origin x="1950" y="48"/>
      </p:cViewPr>
      <p:guideLst>
        <p:guide orient="horz" pos="2160"/>
        <p:guide pos="2880"/>
      </p:guideLst>
    </p:cSldViewPr>
  </p:slideViewPr>
  <p:notesTextViewPr>
    <p:cViewPr>
      <p:scale>
        <a:sx n="1" d="1"/>
        <a:sy n="1" d="1"/>
      </p:scale>
      <p:origin x="0" y="0"/>
    </p:cViewPr>
  </p:notesTextViewPr>
  <p:sorterViewPr>
    <p:cViewPr>
      <p:scale>
        <a:sx n="66" d="100"/>
        <a:sy n="66" d="100"/>
      </p:scale>
      <p:origin x="0" y="-9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81B50-747F-4B5E-A0F8-BB0760A67111}" type="doc">
      <dgm:prSet loTypeId="urn:microsoft.com/office/officeart/2005/8/layout/chart3" loCatId="relationship" qsTypeId="urn:microsoft.com/office/officeart/2005/8/quickstyle/simple2" qsCatId="simple" csTypeId="urn:microsoft.com/office/officeart/2005/8/colors/colorful3" csCatId="colorful" phldr="1"/>
      <dgm:spPr/>
    </dgm:pt>
    <dgm:pt modelId="{9AE4EF96-522F-4EED-8E10-9312742D0207}">
      <dgm:prSet phldrT="[Text]"/>
      <dgm:spPr/>
      <dgm:t>
        <a:bodyPr/>
        <a:lstStyle/>
        <a:p>
          <a:r>
            <a:rPr lang="en-US" dirty="0"/>
            <a:t>Meaningfully engage with Youth in Community</a:t>
          </a:r>
        </a:p>
      </dgm:t>
    </dgm:pt>
    <dgm:pt modelId="{D5719659-1361-4B78-AABB-5BBE2BAE9F9F}" type="parTrans" cxnId="{5CA896E6-ECF1-452D-89D5-757FE46665F0}">
      <dgm:prSet/>
      <dgm:spPr/>
      <dgm:t>
        <a:bodyPr/>
        <a:lstStyle/>
        <a:p>
          <a:endParaRPr lang="en-US"/>
        </a:p>
      </dgm:t>
    </dgm:pt>
    <dgm:pt modelId="{C70F2FBA-B7DA-46DF-B54B-C497082B0F95}" type="sibTrans" cxnId="{5CA896E6-ECF1-452D-89D5-757FE46665F0}">
      <dgm:prSet/>
      <dgm:spPr/>
      <dgm:t>
        <a:bodyPr/>
        <a:lstStyle/>
        <a:p>
          <a:endParaRPr lang="en-US"/>
        </a:p>
      </dgm:t>
    </dgm:pt>
    <dgm:pt modelId="{F5990068-AFF7-4CCA-AE2D-A3A43044B56E}">
      <dgm:prSet phldrT="[Text]"/>
      <dgm:spPr/>
      <dgm:t>
        <a:bodyPr/>
        <a:lstStyle/>
        <a:p>
          <a:r>
            <a:rPr lang="en-US" dirty="0"/>
            <a:t>Develop a sensitivity with apostolic work with the Youth</a:t>
          </a:r>
        </a:p>
      </dgm:t>
    </dgm:pt>
    <dgm:pt modelId="{5D1BBE14-FFF8-447B-964C-208836EAB073}" type="parTrans" cxnId="{640A2E54-4149-4593-9562-FD1B20B3A9BA}">
      <dgm:prSet/>
      <dgm:spPr/>
      <dgm:t>
        <a:bodyPr/>
        <a:lstStyle/>
        <a:p>
          <a:endParaRPr lang="en-US"/>
        </a:p>
      </dgm:t>
    </dgm:pt>
    <dgm:pt modelId="{17F83788-239B-45D5-98B6-12FF829A988A}" type="sibTrans" cxnId="{640A2E54-4149-4593-9562-FD1B20B3A9BA}">
      <dgm:prSet/>
      <dgm:spPr/>
      <dgm:t>
        <a:bodyPr/>
        <a:lstStyle/>
        <a:p>
          <a:endParaRPr lang="en-US"/>
        </a:p>
      </dgm:t>
    </dgm:pt>
    <dgm:pt modelId="{B3E0FC87-6227-4844-B0E8-5B4063C18B51}" type="pres">
      <dgm:prSet presAssocID="{1BD81B50-747F-4B5E-A0F8-BB0760A67111}" presName="compositeShape" presStyleCnt="0">
        <dgm:presLayoutVars>
          <dgm:chMax val="7"/>
          <dgm:dir/>
          <dgm:resizeHandles val="exact"/>
        </dgm:presLayoutVars>
      </dgm:prSet>
      <dgm:spPr/>
    </dgm:pt>
    <dgm:pt modelId="{6CA63960-5758-4C17-BEDB-C8C5EDD82B24}" type="pres">
      <dgm:prSet presAssocID="{1BD81B50-747F-4B5E-A0F8-BB0760A67111}" presName="wedge1" presStyleLbl="node1" presStyleIdx="0" presStyleCnt="2"/>
      <dgm:spPr/>
    </dgm:pt>
    <dgm:pt modelId="{29729B93-33ED-4F0F-A781-427432B03E7D}" type="pres">
      <dgm:prSet presAssocID="{1BD81B50-747F-4B5E-A0F8-BB0760A67111}" presName="wedge1Tx" presStyleLbl="node1" presStyleIdx="0" presStyleCnt="2">
        <dgm:presLayoutVars>
          <dgm:chMax val="0"/>
          <dgm:chPref val="0"/>
          <dgm:bulletEnabled val="1"/>
        </dgm:presLayoutVars>
      </dgm:prSet>
      <dgm:spPr/>
    </dgm:pt>
    <dgm:pt modelId="{6D2CD762-9161-4364-A787-E04466855E43}" type="pres">
      <dgm:prSet presAssocID="{1BD81B50-747F-4B5E-A0F8-BB0760A67111}" presName="wedge2" presStyleLbl="node1" presStyleIdx="1" presStyleCnt="2"/>
      <dgm:spPr/>
    </dgm:pt>
    <dgm:pt modelId="{F9578B61-0F64-4BB5-95F9-09FCCDBCBF95}" type="pres">
      <dgm:prSet presAssocID="{1BD81B50-747F-4B5E-A0F8-BB0760A67111}" presName="wedge2Tx" presStyleLbl="node1" presStyleIdx="1" presStyleCnt="2">
        <dgm:presLayoutVars>
          <dgm:chMax val="0"/>
          <dgm:chPref val="0"/>
          <dgm:bulletEnabled val="1"/>
        </dgm:presLayoutVars>
      </dgm:prSet>
      <dgm:spPr/>
    </dgm:pt>
  </dgm:ptLst>
  <dgm:cxnLst>
    <dgm:cxn modelId="{44957B20-A18C-4FF0-B317-33684F5FF69D}" type="presOf" srcId="{9AE4EF96-522F-4EED-8E10-9312742D0207}" destId="{6D2CD762-9161-4364-A787-E04466855E43}" srcOrd="0" destOrd="0" presId="urn:microsoft.com/office/officeart/2005/8/layout/chart3"/>
    <dgm:cxn modelId="{62BF383C-3750-4BCB-BEC3-0757A6114F45}" type="presOf" srcId="{9AE4EF96-522F-4EED-8E10-9312742D0207}" destId="{F9578B61-0F64-4BB5-95F9-09FCCDBCBF95}" srcOrd="1" destOrd="0" presId="urn:microsoft.com/office/officeart/2005/8/layout/chart3"/>
    <dgm:cxn modelId="{640A2E54-4149-4593-9562-FD1B20B3A9BA}" srcId="{1BD81B50-747F-4B5E-A0F8-BB0760A67111}" destId="{F5990068-AFF7-4CCA-AE2D-A3A43044B56E}" srcOrd="0" destOrd="0" parTransId="{5D1BBE14-FFF8-447B-964C-208836EAB073}" sibTransId="{17F83788-239B-45D5-98B6-12FF829A988A}"/>
    <dgm:cxn modelId="{77681897-D211-4BEF-939A-039CCE0043CC}" type="presOf" srcId="{F5990068-AFF7-4CCA-AE2D-A3A43044B56E}" destId="{29729B93-33ED-4F0F-A781-427432B03E7D}" srcOrd="1" destOrd="0" presId="urn:microsoft.com/office/officeart/2005/8/layout/chart3"/>
    <dgm:cxn modelId="{14E48D9C-A5AD-4D24-8CE3-0640184B65F7}" type="presOf" srcId="{F5990068-AFF7-4CCA-AE2D-A3A43044B56E}" destId="{6CA63960-5758-4C17-BEDB-C8C5EDD82B24}" srcOrd="0" destOrd="0" presId="urn:microsoft.com/office/officeart/2005/8/layout/chart3"/>
    <dgm:cxn modelId="{9099EBDD-4F4A-4CFC-B2B6-EBC0F843C7A8}" type="presOf" srcId="{1BD81B50-747F-4B5E-A0F8-BB0760A67111}" destId="{B3E0FC87-6227-4844-B0E8-5B4063C18B51}" srcOrd="0" destOrd="0" presId="urn:microsoft.com/office/officeart/2005/8/layout/chart3"/>
    <dgm:cxn modelId="{5CA896E6-ECF1-452D-89D5-757FE46665F0}" srcId="{1BD81B50-747F-4B5E-A0F8-BB0760A67111}" destId="{9AE4EF96-522F-4EED-8E10-9312742D0207}" srcOrd="1" destOrd="0" parTransId="{D5719659-1361-4B78-AABB-5BBE2BAE9F9F}" sibTransId="{C70F2FBA-B7DA-46DF-B54B-C497082B0F95}"/>
    <dgm:cxn modelId="{FFEF457E-25FE-481D-AED3-6B58CA1967B6}" type="presParOf" srcId="{B3E0FC87-6227-4844-B0E8-5B4063C18B51}" destId="{6CA63960-5758-4C17-BEDB-C8C5EDD82B24}" srcOrd="0" destOrd="0" presId="urn:microsoft.com/office/officeart/2005/8/layout/chart3"/>
    <dgm:cxn modelId="{90D7C1AB-8313-4322-8E71-A45DF69FEA66}" type="presParOf" srcId="{B3E0FC87-6227-4844-B0E8-5B4063C18B51}" destId="{29729B93-33ED-4F0F-A781-427432B03E7D}" srcOrd="1" destOrd="0" presId="urn:microsoft.com/office/officeart/2005/8/layout/chart3"/>
    <dgm:cxn modelId="{E4036555-2DA3-4AF1-A1C1-8FEDA91560BA}" type="presParOf" srcId="{B3E0FC87-6227-4844-B0E8-5B4063C18B51}" destId="{6D2CD762-9161-4364-A787-E04466855E43}" srcOrd="2" destOrd="0" presId="urn:microsoft.com/office/officeart/2005/8/layout/chart3"/>
    <dgm:cxn modelId="{DFCE0F81-64F3-42D1-B6DC-2D6416118ED4}" type="presParOf" srcId="{B3E0FC87-6227-4844-B0E8-5B4063C18B51}" destId="{F9578B61-0F64-4BB5-95F9-09FCCDBCBF95}" srcOrd="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01D25-56CF-41CC-A867-593665F6403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D28C96B-7F4F-43D4-AFB0-097C504B460E}">
      <dgm:prSet phldrT="[Text]"/>
      <dgm:spPr/>
      <dgm:t>
        <a:bodyPr/>
        <a:lstStyle/>
        <a:p>
          <a:r>
            <a:rPr lang="fr-FR" b="1" dirty="0" err="1"/>
            <a:t>Children</a:t>
          </a:r>
          <a:r>
            <a:rPr lang="fr-FR" b="1" dirty="0"/>
            <a:t> of CLC </a:t>
          </a:r>
          <a:r>
            <a:rPr lang="fr-FR" b="1" dirty="0" err="1"/>
            <a:t>families</a:t>
          </a:r>
          <a:endParaRPr lang="en-US" dirty="0"/>
        </a:p>
      </dgm:t>
    </dgm:pt>
    <dgm:pt modelId="{E06E8E07-FB41-4210-8B92-7A93CE53D8D2}" type="parTrans" cxnId="{537FE1BE-6F1C-49AA-A6C3-4EAA9737FD86}">
      <dgm:prSet/>
      <dgm:spPr/>
      <dgm:t>
        <a:bodyPr/>
        <a:lstStyle/>
        <a:p>
          <a:endParaRPr lang="en-US"/>
        </a:p>
      </dgm:t>
    </dgm:pt>
    <dgm:pt modelId="{502ACDD9-A7E3-493D-BE0B-BED3643F14AA}" type="sibTrans" cxnId="{537FE1BE-6F1C-49AA-A6C3-4EAA9737FD86}">
      <dgm:prSet/>
      <dgm:spPr/>
      <dgm:t>
        <a:bodyPr/>
        <a:lstStyle/>
        <a:p>
          <a:endParaRPr lang="en-US"/>
        </a:p>
      </dgm:t>
    </dgm:pt>
    <dgm:pt modelId="{3FBD1062-CD4E-48E3-80F7-017842992CF1}">
      <dgm:prSet phldrT="[Text]"/>
      <dgm:spPr/>
      <dgm:t>
        <a:bodyPr/>
        <a:lstStyle/>
        <a:p>
          <a:r>
            <a:rPr lang="fr-FR" dirty="0"/>
            <a:t>let us </a:t>
          </a:r>
          <a:r>
            <a:rPr lang="fr-FR" dirty="0" err="1"/>
            <a:t>welcome</a:t>
          </a:r>
          <a:r>
            <a:rPr lang="fr-FR" dirty="0"/>
            <a:t> </a:t>
          </a:r>
          <a:r>
            <a:rPr lang="fr-FR" dirty="0" err="1"/>
            <a:t>children</a:t>
          </a:r>
          <a:r>
            <a:rPr lang="fr-FR" dirty="0"/>
            <a:t> of </a:t>
          </a:r>
          <a:r>
            <a:rPr lang="fr-FR" dirty="0" err="1"/>
            <a:t>our</a:t>
          </a:r>
          <a:r>
            <a:rPr lang="fr-FR" dirty="0"/>
            <a:t> </a:t>
          </a:r>
          <a:r>
            <a:rPr lang="fr-FR" dirty="0" err="1"/>
            <a:t>members</a:t>
          </a:r>
          <a:r>
            <a:rPr lang="fr-FR" dirty="0"/>
            <a:t>, </a:t>
          </a:r>
          <a:r>
            <a:rPr lang="fr-FR" dirty="0" err="1"/>
            <a:t>reserve</a:t>
          </a:r>
          <a:r>
            <a:rPr lang="fr-FR" dirty="0"/>
            <a:t> </a:t>
          </a:r>
          <a:r>
            <a:rPr lang="fr-FR" dirty="0" err="1"/>
            <a:t>them</a:t>
          </a:r>
          <a:r>
            <a:rPr lang="fr-FR" dirty="0"/>
            <a:t> a place in </a:t>
          </a:r>
          <a:r>
            <a:rPr lang="fr-FR" dirty="0" err="1"/>
            <a:t>our</a:t>
          </a:r>
          <a:r>
            <a:rPr lang="fr-FR" dirty="0"/>
            <a:t> national meetings, </a:t>
          </a:r>
          <a:r>
            <a:rPr lang="fr-FR" dirty="0" err="1"/>
            <a:t>so</a:t>
          </a:r>
          <a:r>
            <a:rPr lang="fr-FR" dirty="0"/>
            <a:t> </a:t>
          </a:r>
          <a:r>
            <a:rPr lang="fr-FR" dirty="0" err="1"/>
            <a:t>they</a:t>
          </a:r>
          <a:r>
            <a:rPr lang="fr-FR" dirty="0"/>
            <a:t> can </a:t>
          </a:r>
          <a:r>
            <a:rPr lang="fr-FR" dirty="0" err="1"/>
            <a:t>grow</a:t>
          </a:r>
          <a:r>
            <a:rPr lang="fr-FR" dirty="0"/>
            <a:t> up in a CLC </a:t>
          </a:r>
          <a:r>
            <a:rPr lang="fr-FR" dirty="0" err="1"/>
            <a:t>atmosphere</a:t>
          </a:r>
          <a:r>
            <a:rPr lang="fr-FR" dirty="0"/>
            <a:t> </a:t>
          </a:r>
          <a:r>
            <a:rPr lang="fr-FR" dirty="0" err="1"/>
            <a:t>where</a:t>
          </a:r>
          <a:r>
            <a:rPr lang="fr-FR" dirty="0"/>
            <a:t> </a:t>
          </a:r>
          <a:r>
            <a:rPr lang="fr-FR" dirty="0" err="1"/>
            <a:t>they</a:t>
          </a:r>
          <a:r>
            <a:rPr lang="fr-FR" dirty="0"/>
            <a:t> can continue </a:t>
          </a:r>
          <a:r>
            <a:rPr lang="fr-FR" dirty="0" err="1"/>
            <a:t>their</a:t>
          </a:r>
          <a:r>
            <a:rPr lang="fr-FR" dirty="0"/>
            <a:t> </a:t>
          </a:r>
          <a:r>
            <a:rPr lang="fr-FR" dirty="0" err="1"/>
            <a:t>belonging</a:t>
          </a:r>
          <a:r>
            <a:rPr lang="fr-FR" dirty="0"/>
            <a:t> and </a:t>
          </a:r>
          <a:r>
            <a:rPr lang="fr-FR" dirty="0" err="1"/>
            <a:t>commitment</a:t>
          </a:r>
          <a:r>
            <a:rPr lang="fr-FR" dirty="0"/>
            <a:t>.</a:t>
          </a:r>
          <a:endParaRPr lang="en-US" dirty="0"/>
        </a:p>
      </dgm:t>
    </dgm:pt>
    <dgm:pt modelId="{7EE30250-09F0-4AAD-92EE-79EA709F5AC2}" type="parTrans" cxnId="{FAE89744-678A-4A83-9738-1DA01B39BDCD}">
      <dgm:prSet/>
      <dgm:spPr/>
      <dgm:t>
        <a:bodyPr/>
        <a:lstStyle/>
        <a:p>
          <a:endParaRPr lang="en-US"/>
        </a:p>
      </dgm:t>
    </dgm:pt>
    <dgm:pt modelId="{79B41994-F35E-45F1-9819-5F9931217F10}" type="sibTrans" cxnId="{FAE89744-678A-4A83-9738-1DA01B39BDCD}">
      <dgm:prSet/>
      <dgm:spPr/>
      <dgm:t>
        <a:bodyPr/>
        <a:lstStyle/>
        <a:p>
          <a:endParaRPr lang="en-US"/>
        </a:p>
      </dgm:t>
    </dgm:pt>
    <dgm:pt modelId="{5BDD8A5A-361A-497E-89C2-02D0E1673F54}">
      <dgm:prSet phldrT="[Text]"/>
      <dgm:spPr/>
      <dgm:t>
        <a:bodyPr/>
        <a:lstStyle/>
        <a:p>
          <a:r>
            <a:rPr lang="fr-FR" b="1" dirty="0"/>
            <a:t>EYM</a:t>
          </a:r>
          <a:r>
            <a:rPr lang="fr-FR" dirty="0"/>
            <a:t> (</a:t>
          </a:r>
          <a:r>
            <a:rPr lang="fr-FR" dirty="0" err="1"/>
            <a:t>Eucharistic</a:t>
          </a:r>
          <a:r>
            <a:rPr lang="fr-FR" dirty="0"/>
            <a:t> </a:t>
          </a:r>
          <a:r>
            <a:rPr lang="fr-FR" dirty="0" err="1"/>
            <a:t>Youth</a:t>
          </a:r>
          <a:r>
            <a:rPr lang="fr-FR" dirty="0"/>
            <a:t> </a:t>
          </a:r>
          <a:r>
            <a:rPr lang="fr-FR" dirty="0" err="1"/>
            <a:t>Movement</a:t>
          </a:r>
          <a:r>
            <a:rPr lang="fr-FR" dirty="0"/>
            <a:t>)</a:t>
          </a:r>
          <a:endParaRPr lang="en-US" dirty="0"/>
        </a:p>
      </dgm:t>
    </dgm:pt>
    <dgm:pt modelId="{63B11F83-F915-4A3C-B3C7-B1A5F572D138}" type="parTrans" cxnId="{2F17610D-5EAC-444B-A0E9-32A469B9489F}">
      <dgm:prSet/>
      <dgm:spPr/>
      <dgm:t>
        <a:bodyPr/>
        <a:lstStyle/>
        <a:p>
          <a:endParaRPr lang="en-US"/>
        </a:p>
      </dgm:t>
    </dgm:pt>
    <dgm:pt modelId="{37AFF7A1-A04C-489B-8B74-68AA231D8FFB}" type="sibTrans" cxnId="{2F17610D-5EAC-444B-A0E9-32A469B9489F}">
      <dgm:prSet/>
      <dgm:spPr/>
      <dgm:t>
        <a:bodyPr/>
        <a:lstStyle/>
        <a:p>
          <a:endParaRPr lang="en-US"/>
        </a:p>
      </dgm:t>
    </dgm:pt>
    <dgm:pt modelId="{9F6D00E3-0A2E-4630-BA8C-DD042606607A}">
      <dgm:prSet phldrT="[Text]"/>
      <dgm:spPr/>
      <dgm:t>
        <a:bodyPr/>
        <a:lstStyle/>
        <a:p>
          <a:r>
            <a:rPr lang="fr-FR" b="1" dirty="0"/>
            <a:t>The </a:t>
          </a:r>
          <a:r>
            <a:rPr lang="fr-FR" b="1" dirty="0" err="1"/>
            <a:t>parishes</a:t>
          </a:r>
          <a:endParaRPr lang="en-US" dirty="0"/>
        </a:p>
      </dgm:t>
    </dgm:pt>
    <dgm:pt modelId="{73CA1CEC-9072-49AD-8DF0-2A842946F80D}" type="parTrans" cxnId="{4A3C0784-C547-4D24-9B63-0D58D2FB2186}">
      <dgm:prSet/>
      <dgm:spPr/>
      <dgm:t>
        <a:bodyPr/>
        <a:lstStyle/>
        <a:p>
          <a:endParaRPr lang="en-US"/>
        </a:p>
      </dgm:t>
    </dgm:pt>
    <dgm:pt modelId="{0A7B9DA6-175A-47E4-9E00-18CADC0C60C1}" type="sibTrans" cxnId="{4A3C0784-C547-4D24-9B63-0D58D2FB2186}">
      <dgm:prSet/>
      <dgm:spPr/>
      <dgm:t>
        <a:bodyPr/>
        <a:lstStyle/>
        <a:p>
          <a:endParaRPr lang="en-US"/>
        </a:p>
      </dgm:t>
    </dgm:pt>
    <dgm:pt modelId="{8B84749B-4227-4859-AAD0-D321CDB8F363}">
      <dgm:prSet phldrT="[Text]"/>
      <dgm:spPr/>
      <dgm:t>
        <a:bodyPr/>
        <a:lstStyle/>
        <a:p>
          <a:r>
            <a:rPr lang="fr-FR" dirty="0"/>
            <a:t> </a:t>
          </a:r>
          <a:r>
            <a:rPr lang="fr-FR" dirty="0" err="1"/>
            <a:t>Many</a:t>
          </a:r>
          <a:r>
            <a:rPr lang="fr-FR" dirty="0"/>
            <a:t> CLC </a:t>
          </a:r>
          <a:r>
            <a:rPr lang="fr-FR" dirty="0" err="1"/>
            <a:t>members</a:t>
          </a:r>
          <a:r>
            <a:rPr lang="fr-FR" dirty="0"/>
            <a:t> have the </a:t>
          </a:r>
          <a:r>
            <a:rPr lang="fr-FR" dirty="0" err="1"/>
            <a:t>opportunity</a:t>
          </a:r>
          <a:r>
            <a:rPr lang="fr-FR" dirty="0"/>
            <a:t> to </a:t>
          </a:r>
          <a:r>
            <a:rPr lang="fr-FR" dirty="0" err="1"/>
            <a:t>introduce</a:t>
          </a:r>
          <a:r>
            <a:rPr lang="fr-FR" dirty="0"/>
            <a:t> CLC to </a:t>
          </a:r>
          <a:r>
            <a:rPr lang="fr-FR" dirty="0" err="1"/>
            <a:t>young</a:t>
          </a:r>
          <a:r>
            <a:rPr lang="fr-FR" dirty="0"/>
            <a:t> </a:t>
          </a:r>
          <a:r>
            <a:rPr lang="fr-FR" dirty="0" err="1"/>
            <a:t>parishioners</a:t>
          </a:r>
          <a:endParaRPr lang="en-US" dirty="0"/>
        </a:p>
      </dgm:t>
    </dgm:pt>
    <dgm:pt modelId="{65C69485-40BE-4476-9B69-7E50FC52BA52}" type="parTrans" cxnId="{9DCAB8AC-7257-48D6-9992-084A29CDDA20}">
      <dgm:prSet/>
      <dgm:spPr/>
      <dgm:t>
        <a:bodyPr/>
        <a:lstStyle/>
        <a:p>
          <a:endParaRPr lang="en-US"/>
        </a:p>
      </dgm:t>
    </dgm:pt>
    <dgm:pt modelId="{5FAB77CD-6D2E-435A-BFA2-A331B2B59FC3}" type="sibTrans" cxnId="{9DCAB8AC-7257-48D6-9992-084A29CDDA20}">
      <dgm:prSet/>
      <dgm:spPr/>
      <dgm:t>
        <a:bodyPr/>
        <a:lstStyle/>
        <a:p>
          <a:endParaRPr lang="en-US"/>
        </a:p>
      </dgm:t>
    </dgm:pt>
    <dgm:pt modelId="{86A238BA-CD10-4743-B53E-DBC8F40436E0}">
      <dgm:prSet phldrT="[Text]"/>
      <dgm:spPr/>
      <dgm:t>
        <a:bodyPr/>
        <a:lstStyle/>
        <a:p>
          <a:r>
            <a:rPr lang="fr-FR" dirty="0"/>
            <a:t> </a:t>
          </a:r>
          <a:r>
            <a:rPr lang="en-US" dirty="0"/>
            <a:t>Many</a:t>
          </a:r>
          <a:r>
            <a:rPr lang="fr-FR" dirty="0"/>
            <a:t> are </a:t>
          </a:r>
          <a:r>
            <a:rPr lang="fr-FR" dirty="0" err="1"/>
            <a:t>introduced</a:t>
          </a:r>
          <a:r>
            <a:rPr lang="fr-FR" dirty="0"/>
            <a:t> to </a:t>
          </a:r>
          <a:r>
            <a:rPr lang="fr-FR" dirty="0" err="1"/>
            <a:t>Ignatian</a:t>
          </a:r>
          <a:r>
            <a:rPr lang="fr-FR" dirty="0"/>
            <a:t> </a:t>
          </a:r>
          <a:r>
            <a:rPr lang="fr-FR" dirty="0" err="1"/>
            <a:t>spirituality</a:t>
          </a:r>
          <a:r>
            <a:rPr lang="fr-FR" dirty="0"/>
            <a:t> </a:t>
          </a:r>
          <a:r>
            <a:rPr lang="fr-FR" dirty="0" err="1"/>
            <a:t>thanks</a:t>
          </a:r>
          <a:r>
            <a:rPr lang="fr-FR" dirty="0"/>
            <a:t> to the </a:t>
          </a:r>
          <a:r>
            <a:rPr lang="fr-FR" dirty="0" err="1"/>
            <a:t>Jesuits</a:t>
          </a:r>
          <a:r>
            <a:rPr lang="fr-FR" dirty="0"/>
            <a:t> </a:t>
          </a:r>
          <a:r>
            <a:rPr lang="fr-FR" dirty="0" err="1"/>
            <a:t>that</a:t>
          </a:r>
          <a:r>
            <a:rPr lang="fr-FR" dirty="0"/>
            <a:t> </a:t>
          </a:r>
          <a:r>
            <a:rPr lang="fr-FR" dirty="0" err="1"/>
            <a:t>accompany</a:t>
          </a:r>
          <a:r>
            <a:rPr lang="fr-FR" dirty="0"/>
            <a:t> </a:t>
          </a:r>
          <a:r>
            <a:rPr lang="fr-FR" dirty="0" err="1"/>
            <a:t>them</a:t>
          </a:r>
          <a:r>
            <a:rPr lang="fr-FR" dirty="0"/>
            <a:t>.  A </a:t>
          </a:r>
          <a:r>
            <a:rPr lang="en-US" dirty="0"/>
            <a:t>collaboration with their guides and Jesuits </a:t>
          </a:r>
          <a:r>
            <a:rPr lang="fr-FR" dirty="0" err="1"/>
            <a:t>is</a:t>
          </a:r>
          <a:r>
            <a:rPr lang="fr-FR" dirty="0"/>
            <a:t> </a:t>
          </a:r>
          <a:r>
            <a:rPr lang="fr-FR" dirty="0" err="1"/>
            <a:t>needed</a:t>
          </a:r>
          <a:r>
            <a:rPr lang="fr-FR" dirty="0"/>
            <a:t> in </a:t>
          </a:r>
          <a:r>
            <a:rPr lang="fr-FR" dirty="0" err="1"/>
            <a:t>this</a:t>
          </a:r>
          <a:r>
            <a:rPr lang="fr-FR" dirty="0"/>
            <a:t> area.</a:t>
          </a:r>
          <a:endParaRPr lang="en-US" dirty="0"/>
        </a:p>
      </dgm:t>
    </dgm:pt>
    <dgm:pt modelId="{297283DB-21A4-4631-BC90-A2ED1CED36B3}" type="parTrans" cxnId="{F60676B7-C8C6-410F-8223-CCA25AB474AA}">
      <dgm:prSet/>
      <dgm:spPr/>
      <dgm:t>
        <a:bodyPr/>
        <a:lstStyle/>
        <a:p>
          <a:endParaRPr lang="en-US"/>
        </a:p>
      </dgm:t>
    </dgm:pt>
    <dgm:pt modelId="{847F8A37-B84C-4790-8121-B1F30E0B682D}" type="sibTrans" cxnId="{F60676B7-C8C6-410F-8223-CCA25AB474AA}">
      <dgm:prSet/>
      <dgm:spPr/>
      <dgm:t>
        <a:bodyPr/>
        <a:lstStyle/>
        <a:p>
          <a:endParaRPr lang="en-US"/>
        </a:p>
      </dgm:t>
    </dgm:pt>
    <dgm:pt modelId="{183585DA-23B1-4470-87AF-ABA7FF1E5F09}">
      <dgm:prSet phldrT="[Text]"/>
      <dgm:spPr/>
      <dgm:t>
        <a:bodyPr/>
        <a:lstStyle/>
        <a:p>
          <a:r>
            <a:rPr lang="fr-FR" b="1" dirty="0" err="1"/>
            <a:t>Universities</a:t>
          </a:r>
          <a:endParaRPr lang="en-US" dirty="0"/>
        </a:p>
      </dgm:t>
    </dgm:pt>
    <dgm:pt modelId="{09DC8E22-65F1-4AFD-A30F-D0EB665C17AC}" type="parTrans" cxnId="{EE60907C-D0D3-4304-80D9-6F90A0326D81}">
      <dgm:prSet/>
      <dgm:spPr/>
      <dgm:t>
        <a:bodyPr/>
        <a:lstStyle/>
        <a:p>
          <a:endParaRPr lang="en-US"/>
        </a:p>
      </dgm:t>
    </dgm:pt>
    <dgm:pt modelId="{A121D9BB-74D7-4E75-81E4-8DA8DC6B80FA}" type="sibTrans" cxnId="{EE60907C-D0D3-4304-80D9-6F90A0326D81}">
      <dgm:prSet/>
      <dgm:spPr/>
      <dgm:t>
        <a:bodyPr/>
        <a:lstStyle/>
        <a:p>
          <a:endParaRPr lang="en-US"/>
        </a:p>
      </dgm:t>
    </dgm:pt>
    <dgm:pt modelId="{296B00BC-7CFE-4FEE-BA67-53AF0A0097CF}">
      <dgm:prSet phldrT="[Text]"/>
      <dgm:spPr/>
      <dgm:t>
        <a:bodyPr/>
        <a:lstStyle/>
        <a:p>
          <a:r>
            <a:rPr lang="fr-FR" dirty="0"/>
            <a:t>the "</a:t>
          </a:r>
          <a:r>
            <a:rPr lang="fr-FR" dirty="0" err="1"/>
            <a:t>university</a:t>
          </a:r>
          <a:r>
            <a:rPr lang="fr-FR" dirty="0"/>
            <a:t> </a:t>
          </a:r>
          <a:r>
            <a:rPr lang="fr-FR" dirty="0" err="1"/>
            <a:t>parish</a:t>
          </a:r>
          <a:r>
            <a:rPr lang="fr-FR" dirty="0"/>
            <a:t>" </a:t>
          </a:r>
          <a:r>
            <a:rPr lang="fr-FR" dirty="0" err="1"/>
            <a:t>offers</a:t>
          </a:r>
          <a:r>
            <a:rPr lang="fr-FR" dirty="0"/>
            <a:t> </a:t>
          </a:r>
          <a:r>
            <a:rPr lang="fr-FR" dirty="0" err="1"/>
            <a:t>students</a:t>
          </a:r>
          <a:r>
            <a:rPr lang="fr-FR" dirty="0"/>
            <a:t> </a:t>
          </a:r>
          <a:r>
            <a:rPr lang="fr-FR" dirty="0" err="1"/>
            <a:t>adequate</a:t>
          </a:r>
          <a:r>
            <a:rPr lang="fr-FR" dirty="0"/>
            <a:t> supervision.  But at the end of </a:t>
          </a:r>
          <a:r>
            <a:rPr lang="fr-FR" dirty="0" err="1"/>
            <a:t>their</a:t>
          </a:r>
          <a:r>
            <a:rPr lang="fr-FR" dirty="0"/>
            <a:t> </a:t>
          </a:r>
          <a:r>
            <a:rPr lang="fr-FR" dirty="0" err="1"/>
            <a:t>studies</a:t>
          </a:r>
          <a:r>
            <a:rPr lang="fr-FR" dirty="0"/>
            <a:t>, </a:t>
          </a:r>
          <a:r>
            <a:rPr lang="fr-FR" dirty="0" err="1"/>
            <a:t>they</a:t>
          </a:r>
          <a:r>
            <a:rPr lang="fr-FR" dirty="0"/>
            <a:t> do not know </a:t>
          </a:r>
          <a:r>
            <a:rPr lang="fr-FR" dirty="0" err="1"/>
            <a:t>where</a:t>
          </a:r>
          <a:r>
            <a:rPr lang="fr-FR" dirty="0"/>
            <a:t> to go.  This </a:t>
          </a:r>
          <a:r>
            <a:rPr lang="fr-FR" dirty="0" err="1"/>
            <a:t>is</a:t>
          </a:r>
          <a:r>
            <a:rPr lang="fr-FR" dirty="0"/>
            <a:t> </a:t>
          </a:r>
          <a:r>
            <a:rPr lang="fr-FR" dirty="0" err="1"/>
            <a:t>where</a:t>
          </a:r>
          <a:r>
            <a:rPr lang="fr-FR" dirty="0"/>
            <a:t> the intervention of CLC </a:t>
          </a:r>
          <a:r>
            <a:rPr lang="fr-FR" dirty="0" err="1"/>
            <a:t>would</a:t>
          </a:r>
          <a:r>
            <a:rPr lang="fr-FR" dirty="0"/>
            <a:t> </a:t>
          </a:r>
          <a:r>
            <a:rPr lang="fr-FR" dirty="0" err="1"/>
            <a:t>be</a:t>
          </a:r>
          <a:r>
            <a:rPr lang="fr-FR" dirty="0"/>
            <a:t> </a:t>
          </a:r>
          <a:r>
            <a:rPr lang="fr-FR" dirty="0" err="1"/>
            <a:t>useful</a:t>
          </a:r>
          <a:r>
            <a:rPr lang="fr-FR" dirty="0"/>
            <a:t>.</a:t>
          </a:r>
          <a:endParaRPr lang="en-US" dirty="0"/>
        </a:p>
      </dgm:t>
    </dgm:pt>
    <dgm:pt modelId="{B231600F-6A96-4AF7-AA17-C0F2279152EF}" type="parTrans" cxnId="{2A747856-384B-49FC-B1DA-E9CCA49E95B9}">
      <dgm:prSet/>
      <dgm:spPr/>
      <dgm:t>
        <a:bodyPr/>
        <a:lstStyle/>
        <a:p>
          <a:endParaRPr lang="en-US"/>
        </a:p>
      </dgm:t>
    </dgm:pt>
    <dgm:pt modelId="{FAE6B955-1E15-423D-9663-087523F52BCA}" type="sibTrans" cxnId="{2A747856-384B-49FC-B1DA-E9CCA49E95B9}">
      <dgm:prSet/>
      <dgm:spPr/>
      <dgm:t>
        <a:bodyPr/>
        <a:lstStyle/>
        <a:p>
          <a:endParaRPr lang="en-US"/>
        </a:p>
      </dgm:t>
    </dgm:pt>
    <dgm:pt modelId="{7EFF5FA0-463A-4AFD-9214-AA3E98A01A2D}" type="pres">
      <dgm:prSet presAssocID="{EF001D25-56CF-41CC-A867-593665F6403E}" presName="Name0" presStyleCnt="0">
        <dgm:presLayoutVars>
          <dgm:dir/>
          <dgm:animLvl val="lvl"/>
          <dgm:resizeHandles val="exact"/>
        </dgm:presLayoutVars>
      </dgm:prSet>
      <dgm:spPr/>
    </dgm:pt>
    <dgm:pt modelId="{6325627A-2B0C-413F-85DD-93009CB13139}" type="pres">
      <dgm:prSet presAssocID="{BD28C96B-7F4F-43D4-AFB0-097C504B460E}" presName="linNode" presStyleCnt="0"/>
      <dgm:spPr/>
    </dgm:pt>
    <dgm:pt modelId="{BD0F2432-F3ED-4EFE-BC3D-844D08198046}" type="pres">
      <dgm:prSet presAssocID="{BD28C96B-7F4F-43D4-AFB0-097C504B460E}" presName="parentText" presStyleLbl="node1" presStyleIdx="0" presStyleCnt="4">
        <dgm:presLayoutVars>
          <dgm:chMax val="1"/>
          <dgm:bulletEnabled val="1"/>
        </dgm:presLayoutVars>
      </dgm:prSet>
      <dgm:spPr/>
    </dgm:pt>
    <dgm:pt modelId="{EF7B98F8-3A8E-4606-A0AC-82420D5CE1AA}" type="pres">
      <dgm:prSet presAssocID="{BD28C96B-7F4F-43D4-AFB0-097C504B460E}" presName="descendantText" presStyleLbl="alignAccFollowNode1" presStyleIdx="0" presStyleCnt="4">
        <dgm:presLayoutVars>
          <dgm:bulletEnabled val="1"/>
        </dgm:presLayoutVars>
      </dgm:prSet>
      <dgm:spPr/>
    </dgm:pt>
    <dgm:pt modelId="{7E084A9C-D915-4E50-9A2B-31035A245C08}" type="pres">
      <dgm:prSet presAssocID="{502ACDD9-A7E3-493D-BE0B-BED3643F14AA}" presName="sp" presStyleCnt="0"/>
      <dgm:spPr/>
    </dgm:pt>
    <dgm:pt modelId="{6FF1026D-C81C-4B41-B538-221753C5CFF7}" type="pres">
      <dgm:prSet presAssocID="{5BDD8A5A-361A-497E-89C2-02D0E1673F54}" presName="linNode" presStyleCnt="0"/>
      <dgm:spPr/>
    </dgm:pt>
    <dgm:pt modelId="{F2950668-9E90-4F60-AA30-8F690B50CABA}" type="pres">
      <dgm:prSet presAssocID="{5BDD8A5A-361A-497E-89C2-02D0E1673F54}" presName="parentText" presStyleLbl="node1" presStyleIdx="1" presStyleCnt="4">
        <dgm:presLayoutVars>
          <dgm:chMax val="1"/>
          <dgm:bulletEnabled val="1"/>
        </dgm:presLayoutVars>
      </dgm:prSet>
      <dgm:spPr/>
    </dgm:pt>
    <dgm:pt modelId="{42F604EA-4AB9-4627-BF82-BBB052F9D6F5}" type="pres">
      <dgm:prSet presAssocID="{5BDD8A5A-361A-497E-89C2-02D0E1673F54}" presName="descendantText" presStyleLbl="alignAccFollowNode1" presStyleIdx="1" presStyleCnt="4">
        <dgm:presLayoutVars>
          <dgm:bulletEnabled val="1"/>
        </dgm:presLayoutVars>
      </dgm:prSet>
      <dgm:spPr/>
    </dgm:pt>
    <dgm:pt modelId="{3A5A6308-AEE7-41FE-AE18-5591428B612C}" type="pres">
      <dgm:prSet presAssocID="{37AFF7A1-A04C-489B-8B74-68AA231D8FFB}" presName="sp" presStyleCnt="0"/>
      <dgm:spPr/>
    </dgm:pt>
    <dgm:pt modelId="{32A37720-5FF5-4E01-AF91-0B93307C7CA8}" type="pres">
      <dgm:prSet presAssocID="{9F6D00E3-0A2E-4630-BA8C-DD042606607A}" presName="linNode" presStyleCnt="0"/>
      <dgm:spPr/>
    </dgm:pt>
    <dgm:pt modelId="{7AAADDA1-FF57-4772-91BF-468FE8D579E5}" type="pres">
      <dgm:prSet presAssocID="{9F6D00E3-0A2E-4630-BA8C-DD042606607A}" presName="parentText" presStyleLbl="node1" presStyleIdx="2" presStyleCnt="4">
        <dgm:presLayoutVars>
          <dgm:chMax val="1"/>
          <dgm:bulletEnabled val="1"/>
        </dgm:presLayoutVars>
      </dgm:prSet>
      <dgm:spPr/>
    </dgm:pt>
    <dgm:pt modelId="{57E1A48A-F152-44BE-BA4F-CAD64E39AAA9}" type="pres">
      <dgm:prSet presAssocID="{9F6D00E3-0A2E-4630-BA8C-DD042606607A}" presName="descendantText" presStyleLbl="alignAccFollowNode1" presStyleIdx="2" presStyleCnt="4">
        <dgm:presLayoutVars>
          <dgm:bulletEnabled val="1"/>
        </dgm:presLayoutVars>
      </dgm:prSet>
      <dgm:spPr/>
    </dgm:pt>
    <dgm:pt modelId="{4963C7B7-B19E-413A-AEFE-4614EC4F3C98}" type="pres">
      <dgm:prSet presAssocID="{0A7B9DA6-175A-47E4-9E00-18CADC0C60C1}" presName="sp" presStyleCnt="0"/>
      <dgm:spPr/>
    </dgm:pt>
    <dgm:pt modelId="{F4BBA426-D239-4EF8-9D3E-A6C8212AEFB7}" type="pres">
      <dgm:prSet presAssocID="{183585DA-23B1-4470-87AF-ABA7FF1E5F09}" presName="linNode" presStyleCnt="0"/>
      <dgm:spPr/>
    </dgm:pt>
    <dgm:pt modelId="{C81CC7B6-1FAE-4689-BDB5-4671BB1BA2B6}" type="pres">
      <dgm:prSet presAssocID="{183585DA-23B1-4470-87AF-ABA7FF1E5F09}" presName="parentText" presStyleLbl="node1" presStyleIdx="3" presStyleCnt="4">
        <dgm:presLayoutVars>
          <dgm:chMax val="1"/>
          <dgm:bulletEnabled val="1"/>
        </dgm:presLayoutVars>
      </dgm:prSet>
      <dgm:spPr/>
    </dgm:pt>
    <dgm:pt modelId="{94ED311A-0620-47FF-B8B5-CCD14903FE00}" type="pres">
      <dgm:prSet presAssocID="{183585DA-23B1-4470-87AF-ABA7FF1E5F09}" presName="descendantText" presStyleLbl="alignAccFollowNode1" presStyleIdx="3" presStyleCnt="4">
        <dgm:presLayoutVars>
          <dgm:bulletEnabled val="1"/>
        </dgm:presLayoutVars>
      </dgm:prSet>
      <dgm:spPr/>
    </dgm:pt>
  </dgm:ptLst>
  <dgm:cxnLst>
    <dgm:cxn modelId="{2F17610D-5EAC-444B-A0E9-32A469B9489F}" srcId="{EF001D25-56CF-41CC-A867-593665F6403E}" destId="{5BDD8A5A-361A-497E-89C2-02D0E1673F54}" srcOrd="1" destOrd="0" parTransId="{63B11F83-F915-4A3C-B3C7-B1A5F572D138}" sibTransId="{37AFF7A1-A04C-489B-8B74-68AA231D8FFB}"/>
    <dgm:cxn modelId="{B839E460-8186-4C2E-A389-0F611D2E64EB}" type="presOf" srcId="{183585DA-23B1-4470-87AF-ABA7FF1E5F09}" destId="{C81CC7B6-1FAE-4689-BDB5-4671BB1BA2B6}" srcOrd="0" destOrd="0" presId="urn:microsoft.com/office/officeart/2005/8/layout/vList5"/>
    <dgm:cxn modelId="{56176A41-4788-4179-8477-A73987014ACF}" type="presOf" srcId="{3FBD1062-CD4E-48E3-80F7-017842992CF1}" destId="{EF7B98F8-3A8E-4606-A0AC-82420D5CE1AA}" srcOrd="0" destOrd="0" presId="urn:microsoft.com/office/officeart/2005/8/layout/vList5"/>
    <dgm:cxn modelId="{FAE89744-678A-4A83-9738-1DA01B39BDCD}" srcId="{BD28C96B-7F4F-43D4-AFB0-097C504B460E}" destId="{3FBD1062-CD4E-48E3-80F7-017842992CF1}" srcOrd="0" destOrd="0" parTransId="{7EE30250-09F0-4AAD-92EE-79EA709F5AC2}" sibTransId="{79B41994-F35E-45F1-9819-5F9931217F10}"/>
    <dgm:cxn modelId="{4F18A948-AAE5-4EE6-A7C4-EB60920B4C89}" type="presOf" srcId="{296B00BC-7CFE-4FEE-BA67-53AF0A0097CF}" destId="{94ED311A-0620-47FF-B8B5-CCD14903FE00}" srcOrd="0" destOrd="0" presId="urn:microsoft.com/office/officeart/2005/8/layout/vList5"/>
    <dgm:cxn modelId="{F7C71275-400F-4A5F-AE7B-6E5A437E1635}" type="presOf" srcId="{BD28C96B-7F4F-43D4-AFB0-097C504B460E}" destId="{BD0F2432-F3ED-4EFE-BC3D-844D08198046}" srcOrd="0" destOrd="0" presId="urn:microsoft.com/office/officeart/2005/8/layout/vList5"/>
    <dgm:cxn modelId="{2A747856-384B-49FC-B1DA-E9CCA49E95B9}" srcId="{183585DA-23B1-4470-87AF-ABA7FF1E5F09}" destId="{296B00BC-7CFE-4FEE-BA67-53AF0A0097CF}" srcOrd="0" destOrd="0" parTransId="{B231600F-6A96-4AF7-AA17-C0F2279152EF}" sibTransId="{FAE6B955-1E15-423D-9663-087523F52BCA}"/>
    <dgm:cxn modelId="{EE60907C-D0D3-4304-80D9-6F90A0326D81}" srcId="{EF001D25-56CF-41CC-A867-593665F6403E}" destId="{183585DA-23B1-4470-87AF-ABA7FF1E5F09}" srcOrd="3" destOrd="0" parTransId="{09DC8E22-65F1-4AFD-A30F-D0EB665C17AC}" sibTransId="{A121D9BB-74D7-4E75-81E4-8DA8DC6B80FA}"/>
    <dgm:cxn modelId="{4A3C0784-C547-4D24-9B63-0D58D2FB2186}" srcId="{EF001D25-56CF-41CC-A867-593665F6403E}" destId="{9F6D00E3-0A2E-4630-BA8C-DD042606607A}" srcOrd="2" destOrd="0" parTransId="{73CA1CEC-9072-49AD-8DF0-2A842946F80D}" sibTransId="{0A7B9DA6-175A-47E4-9E00-18CADC0C60C1}"/>
    <dgm:cxn modelId="{E6252885-8895-4D81-81D3-3DBC4F863B0B}" type="presOf" srcId="{5BDD8A5A-361A-497E-89C2-02D0E1673F54}" destId="{F2950668-9E90-4F60-AA30-8F690B50CABA}" srcOrd="0" destOrd="0" presId="urn:microsoft.com/office/officeart/2005/8/layout/vList5"/>
    <dgm:cxn modelId="{9E1BE28A-579D-4826-B9BE-B67C13EDB3A8}" type="presOf" srcId="{86A238BA-CD10-4743-B53E-DBC8F40436E0}" destId="{42F604EA-4AB9-4627-BF82-BBB052F9D6F5}" srcOrd="0" destOrd="0" presId="urn:microsoft.com/office/officeart/2005/8/layout/vList5"/>
    <dgm:cxn modelId="{22CBEEA2-8D66-40BA-B94A-ED5E2699A239}" type="presOf" srcId="{9F6D00E3-0A2E-4630-BA8C-DD042606607A}" destId="{7AAADDA1-FF57-4772-91BF-468FE8D579E5}" srcOrd="0" destOrd="0" presId="urn:microsoft.com/office/officeart/2005/8/layout/vList5"/>
    <dgm:cxn modelId="{9DCAB8AC-7257-48D6-9992-084A29CDDA20}" srcId="{9F6D00E3-0A2E-4630-BA8C-DD042606607A}" destId="{8B84749B-4227-4859-AAD0-D321CDB8F363}" srcOrd="0" destOrd="0" parTransId="{65C69485-40BE-4476-9B69-7E50FC52BA52}" sibTransId="{5FAB77CD-6D2E-435A-BFA2-A331B2B59FC3}"/>
    <dgm:cxn modelId="{F60676B7-C8C6-410F-8223-CCA25AB474AA}" srcId="{5BDD8A5A-361A-497E-89C2-02D0E1673F54}" destId="{86A238BA-CD10-4743-B53E-DBC8F40436E0}" srcOrd="0" destOrd="0" parTransId="{297283DB-21A4-4631-BC90-A2ED1CED36B3}" sibTransId="{847F8A37-B84C-4790-8121-B1F30E0B682D}"/>
    <dgm:cxn modelId="{537FE1BE-6F1C-49AA-A6C3-4EAA9737FD86}" srcId="{EF001D25-56CF-41CC-A867-593665F6403E}" destId="{BD28C96B-7F4F-43D4-AFB0-097C504B460E}" srcOrd="0" destOrd="0" parTransId="{E06E8E07-FB41-4210-8B92-7A93CE53D8D2}" sibTransId="{502ACDD9-A7E3-493D-BE0B-BED3643F14AA}"/>
    <dgm:cxn modelId="{F0C825D1-3C08-4CD2-8EE6-BCDCDE38B77A}" type="presOf" srcId="{EF001D25-56CF-41CC-A867-593665F6403E}" destId="{7EFF5FA0-463A-4AFD-9214-AA3E98A01A2D}" srcOrd="0" destOrd="0" presId="urn:microsoft.com/office/officeart/2005/8/layout/vList5"/>
    <dgm:cxn modelId="{4B6E4CD3-D1F7-47EC-94FB-9668E953B557}" type="presOf" srcId="{8B84749B-4227-4859-AAD0-D321CDB8F363}" destId="{57E1A48A-F152-44BE-BA4F-CAD64E39AAA9}" srcOrd="0" destOrd="0" presId="urn:microsoft.com/office/officeart/2005/8/layout/vList5"/>
    <dgm:cxn modelId="{520A6C0F-3911-4BD5-8887-04529369549F}" type="presParOf" srcId="{7EFF5FA0-463A-4AFD-9214-AA3E98A01A2D}" destId="{6325627A-2B0C-413F-85DD-93009CB13139}" srcOrd="0" destOrd="0" presId="urn:microsoft.com/office/officeart/2005/8/layout/vList5"/>
    <dgm:cxn modelId="{B8EC273A-D4F6-49C9-8C69-0424A425C82C}" type="presParOf" srcId="{6325627A-2B0C-413F-85DD-93009CB13139}" destId="{BD0F2432-F3ED-4EFE-BC3D-844D08198046}" srcOrd="0" destOrd="0" presId="urn:microsoft.com/office/officeart/2005/8/layout/vList5"/>
    <dgm:cxn modelId="{F983145A-001A-4E16-89DE-8A5969D72CF5}" type="presParOf" srcId="{6325627A-2B0C-413F-85DD-93009CB13139}" destId="{EF7B98F8-3A8E-4606-A0AC-82420D5CE1AA}" srcOrd="1" destOrd="0" presId="urn:microsoft.com/office/officeart/2005/8/layout/vList5"/>
    <dgm:cxn modelId="{E400B9BE-E660-4920-A385-61F7567919FD}" type="presParOf" srcId="{7EFF5FA0-463A-4AFD-9214-AA3E98A01A2D}" destId="{7E084A9C-D915-4E50-9A2B-31035A245C08}" srcOrd="1" destOrd="0" presId="urn:microsoft.com/office/officeart/2005/8/layout/vList5"/>
    <dgm:cxn modelId="{05EFF10E-09E1-4BA4-A93D-ACFC274E3BEE}" type="presParOf" srcId="{7EFF5FA0-463A-4AFD-9214-AA3E98A01A2D}" destId="{6FF1026D-C81C-4B41-B538-221753C5CFF7}" srcOrd="2" destOrd="0" presId="urn:microsoft.com/office/officeart/2005/8/layout/vList5"/>
    <dgm:cxn modelId="{145B7394-BFFE-49B4-907B-479582717C5E}" type="presParOf" srcId="{6FF1026D-C81C-4B41-B538-221753C5CFF7}" destId="{F2950668-9E90-4F60-AA30-8F690B50CABA}" srcOrd="0" destOrd="0" presId="urn:microsoft.com/office/officeart/2005/8/layout/vList5"/>
    <dgm:cxn modelId="{A8C1D9A8-1671-4DEE-B2A8-B604CD84C59A}" type="presParOf" srcId="{6FF1026D-C81C-4B41-B538-221753C5CFF7}" destId="{42F604EA-4AB9-4627-BF82-BBB052F9D6F5}" srcOrd="1" destOrd="0" presId="urn:microsoft.com/office/officeart/2005/8/layout/vList5"/>
    <dgm:cxn modelId="{773A0B3C-E333-437B-858C-0E1426568049}" type="presParOf" srcId="{7EFF5FA0-463A-4AFD-9214-AA3E98A01A2D}" destId="{3A5A6308-AEE7-41FE-AE18-5591428B612C}" srcOrd="3" destOrd="0" presId="urn:microsoft.com/office/officeart/2005/8/layout/vList5"/>
    <dgm:cxn modelId="{CF92132C-4E57-4337-9C9D-2B67C936E14E}" type="presParOf" srcId="{7EFF5FA0-463A-4AFD-9214-AA3E98A01A2D}" destId="{32A37720-5FF5-4E01-AF91-0B93307C7CA8}" srcOrd="4" destOrd="0" presId="urn:microsoft.com/office/officeart/2005/8/layout/vList5"/>
    <dgm:cxn modelId="{1F6E6408-2C11-4F4F-9BBA-0428C393DE7C}" type="presParOf" srcId="{32A37720-5FF5-4E01-AF91-0B93307C7CA8}" destId="{7AAADDA1-FF57-4772-91BF-468FE8D579E5}" srcOrd="0" destOrd="0" presId="urn:microsoft.com/office/officeart/2005/8/layout/vList5"/>
    <dgm:cxn modelId="{E7A3DCEF-401E-43B4-900C-8563FED1CC28}" type="presParOf" srcId="{32A37720-5FF5-4E01-AF91-0B93307C7CA8}" destId="{57E1A48A-F152-44BE-BA4F-CAD64E39AAA9}" srcOrd="1" destOrd="0" presId="urn:microsoft.com/office/officeart/2005/8/layout/vList5"/>
    <dgm:cxn modelId="{1BA67078-B37D-4D44-BF5B-7383A7352801}" type="presParOf" srcId="{7EFF5FA0-463A-4AFD-9214-AA3E98A01A2D}" destId="{4963C7B7-B19E-413A-AEFE-4614EC4F3C98}" srcOrd="5" destOrd="0" presId="urn:microsoft.com/office/officeart/2005/8/layout/vList5"/>
    <dgm:cxn modelId="{C4975CC7-20BF-445A-AEE7-526B04879DE5}" type="presParOf" srcId="{7EFF5FA0-463A-4AFD-9214-AA3E98A01A2D}" destId="{F4BBA426-D239-4EF8-9D3E-A6C8212AEFB7}" srcOrd="6" destOrd="0" presId="urn:microsoft.com/office/officeart/2005/8/layout/vList5"/>
    <dgm:cxn modelId="{767CF060-753E-481F-8286-3D60ADC89AE8}" type="presParOf" srcId="{F4BBA426-D239-4EF8-9D3E-A6C8212AEFB7}" destId="{C81CC7B6-1FAE-4689-BDB5-4671BB1BA2B6}" srcOrd="0" destOrd="0" presId="urn:microsoft.com/office/officeart/2005/8/layout/vList5"/>
    <dgm:cxn modelId="{E34A1BB8-009D-4CC6-91F7-EDB900B68640}" type="presParOf" srcId="{F4BBA426-D239-4EF8-9D3E-A6C8212AEFB7}" destId="{94ED311A-0620-47FF-B8B5-CCD14903FE0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593756-DAC4-44F1-9DA8-FBE38E0AD2F7}"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13CE9C8B-10E9-4462-9F6B-B66D087610FF}">
      <dgm:prSet phldrT="[Text]"/>
      <dgm:spPr/>
      <dgm:t>
        <a:bodyPr/>
        <a:lstStyle/>
        <a:p>
          <a:r>
            <a:rPr lang="en-US" dirty="0"/>
            <a:t>Serve	</a:t>
          </a:r>
        </a:p>
      </dgm:t>
    </dgm:pt>
    <dgm:pt modelId="{BACA889D-5281-497D-A5B4-D59209592F0C}" type="parTrans" cxnId="{D9E24C04-E619-43D9-85F8-CF15AAA6A41E}">
      <dgm:prSet/>
      <dgm:spPr/>
      <dgm:t>
        <a:bodyPr/>
        <a:lstStyle/>
        <a:p>
          <a:endParaRPr lang="en-US"/>
        </a:p>
      </dgm:t>
    </dgm:pt>
    <dgm:pt modelId="{C831CCD3-EA42-4556-8183-CAAC147FAAD0}" type="sibTrans" cxnId="{D9E24C04-E619-43D9-85F8-CF15AAA6A41E}">
      <dgm:prSet/>
      <dgm:spPr/>
      <dgm:t>
        <a:bodyPr/>
        <a:lstStyle/>
        <a:p>
          <a:endParaRPr lang="en-US"/>
        </a:p>
      </dgm:t>
    </dgm:pt>
    <dgm:pt modelId="{4333D47D-60A9-4652-A6C8-F2DB656C560E}">
      <dgm:prSet phldrT="[Text]"/>
      <dgm:spPr/>
      <dgm:t>
        <a:bodyPr/>
        <a:lstStyle/>
        <a:p>
          <a:r>
            <a:rPr lang="en-US" dirty="0"/>
            <a:t>Entrust with responsibility</a:t>
          </a:r>
        </a:p>
      </dgm:t>
    </dgm:pt>
    <dgm:pt modelId="{232F2F7E-B7A3-4D20-AB7C-B2373E39F79D}" type="parTrans" cxnId="{74D28CA7-B895-4FAB-9080-6F68EA7A4C12}">
      <dgm:prSet/>
      <dgm:spPr/>
      <dgm:t>
        <a:bodyPr/>
        <a:lstStyle/>
        <a:p>
          <a:endParaRPr lang="en-US"/>
        </a:p>
      </dgm:t>
    </dgm:pt>
    <dgm:pt modelId="{C7B751A3-1C8A-4890-862E-C3F853B150F2}" type="sibTrans" cxnId="{74D28CA7-B895-4FAB-9080-6F68EA7A4C12}">
      <dgm:prSet/>
      <dgm:spPr/>
      <dgm:t>
        <a:bodyPr/>
        <a:lstStyle/>
        <a:p>
          <a:endParaRPr lang="en-US"/>
        </a:p>
      </dgm:t>
    </dgm:pt>
    <dgm:pt modelId="{40AE1383-57DB-4A99-A277-B0F005A1647F}">
      <dgm:prSet phldrT="[Text]"/>
      <dgm:spPr/>
      <dgm:t>
        <a:bodyPr/>
        <a:lstStyle/>
        <a:p>
          <a:r>
            <a:rPr lang="en-US" dirty="0"/>
            <a:t>Model – love, </a:t>
          </a:r>
          <a:r>
            <a:rPr lang="en-US" dirty="0" err="1"/>
            <a:t>humililty</a:t>
          </a:r>
          <a:r>
            <a:rPr lang="en-US" dirty="0"/>
            <a:t>, generosity, patience, forgiveness</a:t>
          </a:r>
        </a:p>
      </dgm:t>
    </dgm:pt>
    <dgm:pt modelId="{AD575C5E-DC83-4248-83C4-EA2DE50AE89D}" type="parTrans" cxnId="{14A251E0-3899-47DB-B8E4-25D56908502C}">
      <dgm:prSet/>
      <dgm:spPr/>
      <dgm:t>
        <a:bodyPr/>
        <a:lstStyle/>
        <a:p>
          <a:endParaRPr lang="en-US"/>
        </a:p>
      </dgm:t>
    </dgm:pt>
    <dgm:pt modelId="{724DDF8C-B714-4193-B517-A6F050480AE4}" type="sibTrans" cxnId="{14A251E0-3899-47DB-B8E4-25D56908502C}">
      <dgm:prSet/>
      <dgm:spPr/>
      <dgm:t>
        <a:bodyPr/>
        <a:lstStyle/>
        <a:p>
          <a:endParaRPr lang="en-US"/>
        </a:p>
      </dgm:t>
    </dgm:pt>
    <dgm:pt modelId="{92DDD783-75DD-439C-8EFA-3616D78DEBFA}" type="pres">
      <dgm:prSet presAssocID="{3C593756-DAC4-44F1-9DA8-FBE38E0AD2F7}" presName="diagram" presStyleCnt="0">
        <dgm:presLayoutVars>
          <dgm:dir/>
          <dgm:resizeHandles val="exact"/>
        </dgm:presLayoutVars>
      </dgm:prSet>
      <dgm:spPr/>
    </dgm:pt>
    <dgm:pt modelId="{AA4FEBA2-2DC7-44AE-8969-526FB158632A}" type="pres">
      <dgm:prSet presAssocID="{13CE9C8B-10E9-4462-9F6B-B66D087610FF}" presName="node" presStyleLbl="node1" presStyleIdx="0" presStyleCnt="3">
        <dgm:presLayoutVars>
          <dgm:bulletEnabled val="1"/>
        </dgm:presLayoutVars>
      </dgm:prSet>
      <dgm:spPr/>
    </dgm:pt>
    <dgm:pt modelId="{6C2E666E-73DF-4B03-ABF1-5C9B9996CC5D}" type="pres">
      <dgm:prSet presAssocID="{C831CCD3-EA42-4556-8183-CAAC147FAAD0}" presName="sibTrans" presStyleCnt="0"/>
      <dgm:spPr/>
    </dgm:pt>
    <dgm:pt modelId="{7947CEF4-7613-4FB1-94ED-A8E494EA84F3}" type="pres">
      <dgm:prSet presAssocID="{4333D47D-60A9-4652-A6C8-F2DB656C560E}" presName="node" presStyleLbl="node1" presStyleIdx="1" presStyleCnt="3">
        <dgm:presLayoutVars>
          <dgm:bulletEnabled val="1"/>
        </dgm:presLayoutVars>
      </dgm:prSet>
      <dgm:spPr/>
    </dgm:pt>
    <dgm:pt modelId="{BEB08D87-C5FA-45F1-89D5-D18EE51CE2E7}" type="pres">
      <dgm:prSet presAssocID="{C7B751A3-1C8A-4890-862E-C3F853B150F2}" presName="sibTrans" presStyleCnt="0"/>
      <dgm:spPr/>
    </dgm:pt>
    <dgm:pt modelId="{BFE511CC-68EE-40B6-AAC3-F67825E3ED5C}" type="pres">
      <dgm:prSet presAssocID="{40AE1383-57DB-4A99-A277-B0F005A1647F}" presName="node" presStyleLbl="node1" presStyleIdx="2" presStyleCnt="3">
        <dgm:presLayoutVars>
          <dgm:bulletEnabled val="1"/>
        </dgm:presLayoutVars>
      </dgm:prSet>
      <dgm:spPr/>
    </dgm:pt>
  </dgm:ptLst>
  <dgm:cxnLst>
    <dgm:cxn modelId="{D9E24C04-E619-43D9-85F8-CF15AAA6A41E}" srcId="{3C593756-DAC4-44F1-9DA8-FBE38E0AD2F7}" destId="{13CE9C8B-10E9-4462-9F6B-B66D087610FF}" srcOrd="0" destOrd="0" parTransId="{BACA889D-5281-497D-A5B4-D59209592F0C}" sibTransId="{C831CCD3-EA42-4556-8183-CAAC147FAAD0}"/>
    <dgm:cxn modelId="{68321D75-5410-498B-820F-8BAFF46ABA1A}" type="presOf" srcId="{4333D47D-60A9-4652-A6C8-F2DB656C560E}" destId="{7947CEF4-7613-4FB1-94ED-A8E494EA84F3}" srcOrd="0" destOrd="0" presId="urn:microsoft.com/office/officeart/2005/8/layout/default"/>
    <dgm:cxn modelId="{179A4486-6EE1-4D16-8DBD-31050D062515}" type="presOf" srcId="{3C593756-DAC4-44F1-9DA8-FBE38E0AD2F7}" destId="{92DDD783-75DD-439C-8EFA-3616D78DEBFA}" srcOrd="0" destOrd="0" presId="urn:microsoft.com/office/officeart/2005/8/layout/default"/>
    <dgm:cxn modelId="{474E2892-1C1A-4700-ACF4-486E15EC6B39}" type="presOf" srcId="{40AE1383-57DB-4A99-A277-B0F005A1647F}" destId="{BFE511CC-68EE-40B6-AAC3-F67825E3ED5C}" srcOrd="0" destOrd="0" presId="urn:microsoft.com/office/officeart/2005/8/layout/default"/>
    <dgm:cxn modelId="{74D28CA7-B895-4FAB-9080-6F68EA7A4C12}" srcId="{3C593756-DAC4-44F1-9DA8-FBE38E0AD2F7}" destId="{4333D47D-60A9-4652-A6C8-F2DB656C560E}" srcOrd="1" destOrd="0" parTransId="{232F2F7E-B7A3-4D20-AB7C-B2373E39F79D}" sibTransId="{C7B751A3-1C8A-4890-862E-C3F853B150F2}"/>
    <dgm:cxn modelId="{14A251E0-3899-47DB-B8E4-25D56908502C}" srcId="{3C593756-DAC4-44F1-9DA8-FBE38E0AD2F7}" destId="{40AE1383-57DB-4A99-A277-B0F005A1647F}" srcOrd="2" destOrd="0" parTransId="{AD575C5E-DC83-4248-83C4-EA2DE50AE89D}" sibTransId="{724DDF8C-B714-4193-B517-A6F050480AE4}"/>
    <dgm:cxn modelId="{194191F1-D269-4B90-A191-9DEE004FBCC2}" type="presOf" srcId="{13CE9C8B-10E9-4462-9F6B-B66D087610FF}" destId="{AA4FEBA2-2DC7-44AE-8969-526FB158632A}" srcOrd="0" destOrd="0" presId="urn:microsoft.com/office/officeart/2005/8/layout/default"/>
    <dgm:cxn modelId="{4F8190F0-7B1C-4605-8BE2-D4ADB60165AB}" type="presParOf" srcId="{92DDD783-75DD-439C-8EFA-3616D78DEBFA}" destId="{AA4FEBA2-2DC7-44AE-8969-526FB158632A}" srcOrd="0" destOrd="0" presId="urn:microsoft.com/office/officeart/2005/8/layout/default"/>
    <dgm:cxn modelId="{D6D1C086-0EC6-4214-A3F2-22FD84858DAC}" type="presParOf" srcId="{92DDD783-75DD-439C-8EFA-3616D78DEBFA}" destId="{6C2E666E-73DF-4B03-ABF1-5C9B9996CC5D}" srcOrd="1" destOrd="0" presId="urn:microsoft.com/office/officeart/2005/8/layout/default"/>
    <dgm:cxn modelId="{1EDFC113-DDF3-4F31-95E0-CD481A0C57D2}" type="presParOf" srcId="{92DDD783-75DD-439C-8EFA-3616D78DEBFA}" destId="{7947CEF4-7613-4FB1-94ED-A8E494EA84F3}" srcOrd="2" destOrd="0" presId="urn:microsoft.com/office/officeart/2005/8/layout/default"/>
    <dgm:cxn modelId="{8ADB3AFB-728C-4F58-9F2B-4CF8043FFADA}" type="presParOf" srcId="{92DDD783-75DD-439C-8EFA-3616D78DEBFA}" destId="{BEB08D87-C5FA-45F1-89D5-D18EE51CE2E7}" srcOrd="3" destOrd="0" presId="urn:microsoft.com/office/officeart/2005/8/layout/default"/>
    <dgm:cxn modelId="{1F3CDAD9-392D-4794-BEF4-916257601FA1}" type="presParOf" srcId="{92DDD783-75DD-439C-8EFA-3616D78DEBFA}" destId="{BFE511CC-68EE-40B6-AAC3-F67825E3ED5C}"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9FA9CE-BB5E-4E72-B80F-2C0F1A2289F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0A86D97-6199-4786-8D67-A912CFA25EE6}">
      <dgm:prSet phldrT="[Text]"/>
      <dgm:spPr/>
      <dgm:t>
        <a:bodyPr/>
        <a:lstStyle/>
        <a:p>
          <a:pPr>
            <a:buFont typeface="Arial" panose="020B0604020202020204" pitchFamily="34" charset="0"/>
            <a:buNone/>
          </a:pPr>
          <a:r>
            <a:rPr lang="en-US" altLang="en-US" dirty="0"/>
            <a:t>Young People in Today’s World</a:t>
          </a:r>
          <a:endParaRPr lang="en-US" dirty="0"/>
        </a:p>
      </dgm:t>
    </dgm:pt>
    <dgm:pt modelId="{5132B21D-108A-4BF4-8EA6-ED33B1BA9340}" type="parTrans" cxnId="{21EE4A2D-C743-4955-8F4A-1FC6A8E5FD5D}">
      <dgm:prSet/>
      <dgm:spPr/>
      <dgm:t>
        <a:bodyPr/>
        <a:lstStyle/>
        <a:p>
          <a:endParaRPr lang="en-US"/>
        </a:p>
      </dgm:t>
    </dgm:pt>
    <dgm:pt modelId="{1F8D1423-B163-4CD7-80C0-03F86AD594B2}" type="sibTrans" cxnId="{21EE4A2D-C743-4955-8F4A-1FC6A8E5FD5D}">
      <dgm:prSet/>
      <dgm:spPr/>
      <dgm:t>
        <a:bodyPr/>
        <a:lstStyle/>
        <a:p>
          <a:endParaRPr lang="en-US"/>
        </a:p>
      </dgm:t>
    </dgm:pt>
    <dgm:pt modelId="{C839DD8D-CC6E-44F2-AE37-E84B7D5B8D6E}">
      <dgm:prSet phldrT="[Text]"/>
      <dgm:spPr/>
      <dgm:t>
        <a:bodyPr/>
        <a:lstStyle/>
        <a:p>
          <a:pPr>
            <a:buFont typeface="Arial" panose="020B0604020202020204" pitchFamily="34" charset="0"/>
            <a:buNone/>
          </a:pPr>
          <a:r>
            <a:rPr lang="en-US" altLang="en-US" dirty="0"/>
            <a:t>“the result of research in the social sphere” and “of studies conducted at the international level</a:t>
          </a:r>
          <a:endParaRPr lang="en-US" dirty="0"/>
        </a:p>
      </dgm:t>
    </dgm:pt>
    <dgm:pt modelId="{93B53D80-35FC-4BAC-B7BE-7267DE173BDA}" type="parTrans" cxnId="{16EB39DD-E105-49AD-A553-B314A7BE478C}">
      <dgm:prSet/>
      <dgm:spPr/>
      <dgm:t>
        <a:bodyPr/>
        <a:lstStyle/>
        <a:p>
          <a:endParaRPr lang="en-US"/>
        </a:p>
      </dgm:t>
    </dgm:pt>
    <dgm:pt modelId="{0B75D8AF-6D44-4A79-BA79-FA739EB7A98B}" type="sibTrans" cxnId="{16EB39DD-E105-49AD-A553-B314A7BE478C}">
      <dgm:prSet/>
      <dgm:spPr/>
      <dgm:t>
        <a:bodyPr/>
        <a:lstStyle/>
        <a:p>
          <a:endParaRPr lang="en-US"/>
        </a:p>
      </dgm:t>
    </dgm:pt>
    <dgm:pt modelId="{BA48473D-835C-44DB-B58C-7A47C9D199E0}">
      <dgm:prSet phldrT="[Text]"/>
      <dgm:spPr/>
      <dgm:t>
        <a:bodyPr/>
        <a:lstStyle/>
        <a:p>
          <a:r>
            <a:rPr lang="en-US" dirty="0"/>
            <a:t>Discernment</a:t>
          </a:r>
        </a:p>
      </dgm:t>
    </dgm:pt>
    <dgm:pt modelId="{74C46AEB-B64E-4B86-B9A8-8302D2DD3524}" type="parTrans" cxnId="{EEBA327F-3B2D-44EF-ACC9-850DB8BBF2B8}">
      <dgm:prSet/>
      <dgm:spPr/>
      <dgm:t>
        <a:bodyPr/>
        <a:lstStyle/>
        <a:p>
          <a:endParaRPr lang="en-US"/>
        </a:p>
      </dgm:t>
    </dgm:pt>
    <dgm:pt modelId="{FD970D2F-195A-41B9-8415-A46E1EFA44D6}" type="sibTrans" cxnId="{EEBA327F-3B2D-44EF-ACC9-850DB8BBF2B8}">
      <dgm:prSet/>
      <dgm:spPr/>
      <dgm:t>
        <a:bodyPr/>
        <a:lstStyle/>
        <a:p>
          <a:endParaRPr lang="en-US"/>
        </a:p>
      </dgm:t>
    </dgm:pt>
    <dgm:pt modelId="{FBD3E619-EBC5-4ACA-AEBE-16376252191E}">
      <dgm:prSet phldrT="[Text]"/>
      <dgm:spPr/>
      <dgm:t>
        <a:bodyPr/>
        <a:lstStyle/>
        <a:p>
          <a:r>
            <a:rPr lang="en-US" dirty="0"/>
            <a:t>Recognizing</a:t>
          </a:r>
        </a:p>
      </dgm:t>
    </dgm:pt>
    <dgm:pt modelId="{2653FC0A-7019-4B2E-868B-62D1AC4F44AB}" type="parTrans" cxnId="{28B18F0B-9060-47F5-98F8-4CB584A6BCF6}">
      <dgm:prSet/>
      <dgm:spPr/>
      <dgm:t>
        <a:bodyPr/>
        <a:lstStyle/>
        <a:p>
          <a:endParaRPr lang="en-US"/>
        </a:p>
      </dgm:t>
    </dgm:pt>
    <dgm:pt modelId="{2B183FEA-CC6B-46C7-810B-ECB2F43B0B71}" type="sibTrans" cxnId="{28B18F0B-9060-47F5-98F8-4CB584A6BCF6}">
      <dgm:prSet/>
      <dgm:spPr/>
      <dgm:t>
        <a:bodyPr/>
        <a:lstStyle/>
        <a:p>
          <a:endParaRPr lang="en-US"/>
        </a:p>
      </dgm:t>
    </dgm:pt>
    <dgm:pt modelId="{BA82A166-3DCE-4104-B54F-CE5BC7519CEC}">
      <dgm:prSet phldrT="[Text]"/>
      <dgm:spPr/>
      <dgm:t>
        <a:bodyPr/>
        <a:lstStyle/>
        <a:p>
          <a:r>
            <a:rPr lang="en-US" dirty="0"/>
            <a:t>Interpreting</a:t>
          </a:r>
        </a:p>
      </dgm:t>
    </dgm:pt>
    <dgm:pt modelId="{F7B58BF4-7ED8-4768-83FA-6A3A1E80C132}" type="parTrans" cxnId="{FB12A65E-2994-4F57-9E38-56338F9185E5}">
      <dgm:prSet/>
      <dgm:spPr/>
      <dgm:t>
        <a:bodyPr/>
        <a:lstStyle/>
        <a:p>
          <a:endParaRPr lang="en-US"/>
        </a:p>
      </dgm:t>
    </dgm:pt>
    <dgm:pt modelId="{F82A32B6-71EB-4A12-8E71-2CFD5C9ED45A}" type="sibTrans" cxnId="{FB12A65E-2994-4F57-9E38-56338F9185E5}">
      <dgm:prSet/>
      <dgm:spPr/>
      <dgm:t>
        <a:bodyPr/>
        <a:lstStyle/>
        <a:p>
          <a:endParaRPr lang="en-US"/>
        </a:p>
      </dgm:t>
    </dgm:pt>
    <dgm:pt modelId="{AEAD5B33-2C20-45AB-9686-24BD3715B0BD}">
      <dgm:prSet phldrT="[Text]"/>
      <dgm:spPr/>
      <dgm:t>
        <a:bodyPr/>
        <a:lstStyle/>
        <a:p>
          <a:r>
            <a:rPr lang="en-US" dirty="0"/>
            <a:t>Pastoral Activity</a:t>
          </a:r>
        </a:p>
      </dgm:t>
    </dgm:pt>
    <dgm:pt modelId="{C697CE69-54B2-45FA-8C66-ED780F12E734}" type="parTrans" cxnId="{04749972-6A7F-4D54-90B3-6C08E18FF4DB}">
      <dgm:prSet/>
      <dgm:spPr/>
      <dgm:t>
        <a:bodyPr/>
        <a:lstStyle/>
        <a:p>
          <a:endParaRPr lang="en-US"/>
        </a:p>
      </dgm:t>
    </dgm:pt>
    <dgm:pt modelId="{E2A75C99-B090-4FA8-89AC-3E3F2096450B}" type="sibTrans" cxnId="{04749972-6A7F-4D54-90B3-6C08E18FF4DB}">
      <dgm:prSet/>
      <dgm:spPr/>
      <dgm:t>
        <a:bodyPr/>
        <a:lstStyle/>
        <a:p>
          <a:endParaRPr lang="en-US"/>
        </a:p>
      </dgm:t>
    </dgm:pt>
    <dgm:pt modelId="{C7665FD2-B602-4462-90AB-FACF02B97F3C}">
      <dgm:prSet phldrT="[Text]"/>
      <dgm:spPr/>
      <dgm:t>
        <a:bodyPr/>
        <a:lstStyle/>
        <a:p>
          <a:r>
            <a:rPr lang="en-US" altLang="en-US" dirty="0"/>
            <a:t>Going out</a:t>
          </a:r>
          <a:endParaRPr lang="en-US" dirty="0"/>
        </a:p>
      </dgm:t>
    </dgm:pt>
    <dgm:pt modelId="{48E04000-70F9-4657-A34F-0B653D314CE3}" type="parTrans" cxnId="{AA310FA6-D836-498E-A432-AC5B37B4E514}">
      <dgm:prSet/>
      <dgm:spPr/>
      <dgm:t>
        <a:bodyPr/>
        <a:lstStyle/>
        <a:p>
          <a:endParaRPr lang="en-US"/>
        </a:p>
      </dgm:t>
    </dgm:pt>
    <dgm:pt modelId="{19D1CF41-E514-4459-B19C-849E6DC7E074}" type="sibTrans" cxnId="{AA310FA6-D836-498E-A432-AC5B37B4E514}">
      <dgm:prSet/>
      <dgm:spPr/>
      <dgm:t>
        <a:bodyPr/>
        <a:lstStyle/>
        <a:p>
          <a:endParaRPr lang="en-US"/>
        </a:p>
      </dgm:t>
    </dgm:pt>
    <dgm:pt modelId="{555E0943-8B2C-4E04-8B73-7E7D8EAB5E4B}">
      <dgm:prSet phldrT="[Text]"/>
      <dgm:spPr/>
      <dgm:t>
        <a:bodyPr/>
        <a:lstStyle/>
        <a:p>
          <a:r>
            <a:rPr lang="en-US" dirty="0"/>
            <a:t>Choosing</a:t>
          </a:r>
        </a:p>
      </dgm:t>
    </dgm:pt>
    <dgm:pt modelId="{C01561E8-6D24-4738-B10D-BA35F92C6816}" type="parTrans" cxnId="{DE948F61-6BDC-417A-91A1-1E92C158A6B5}">
      <dgm:prSet/>
      <dgm:spPr/>
      <dgm:t>
        <a:bodyPr/>
        <a:lstStyle/>
        <a:p>
          <a:endParaRPr lang="en-US"/>
        </a:p>
      </dgm:t>
    </dgm:pt>
    <dgm:pt modelId="{7956DAA5-2738-45A0-8A51-BE199698E0D2}" type="sibTrans" cxnId="{DE948F61-6BDC-417A-91A1-1E92C158A6B5}">
      <dgm:prSet/>
      <dgm:spPr/>
      <dgm:t>
        <a:bodyPr/>
        <a:lstStyle/>
        <a:p>
          <a:endParaRPr lang="en-US"/>
        </a:p>
      </dgm:t>
    </dgm:pt>
    <dgm:pt modelId="{38EB6E43-1441-441C-9295-02374979DEEB}">
      <dgm:prSet phldrT="[Text]"/>
      <dgm:spPr/>
      <dgm:t>
        <a:bodyPr/>
        <a:lstStyle/>
        <a:p>
          <a:r>
            <a:rPr lang="en-US" altLang="en-US" dirty="0"/>
            <a:t>Seeing</a:t>
          </a:r>
          <a:endParaRPr lang="en-US" dirty="0"/>
        </a:p>
      </dgm:t>
    </dgm:pt>
    <dgm:pt modelId="{4484E3CC-FDE7-42EE-8995-1B4C1E294228}" type="parTrans" cxnId="{C6FC6D2C-CB14-4E29-89C2-35FE75ACFCE1}">
      <dgm:prSet/>
      <dgm:spPr/>
      <dgm:t>
        <a:bodyPr/>
        <a:lstStyle/>
        <a:p>
          <a:endParaRPr lang="en-US"/>
        </a:p>
      </dgm:t>
    </dgm:pt>
    <dgm:pt modelId="{C68E599F-E88B-46C6-A40B-4B188A53FEB6}" type="sibTrans" cxnId="{C6FC6D2C-CB14-4E29-89C2-35FE75ACFCE1}">
      <dgm:prSet/>
      <dgm:spPr/>
      <dgm:t>
        <a:bodyPr/>
        <a:lstStyle/>
        <a:p>
          <a:endParaRPr lang="en-US"/>
        </a:p>
      </dgm:t>
    </dgm:pt>
    <dgm:pt modelId="{CDFE6D4C-9FCD-4000-84B0-D2BB78A05CE0}">
      <dgm:prSet phldrT="[Text]"/>
      <dgm:spPr/>
      <dgm:t>
        <a:bodyPr/>
        <a:lstStyle/>
        <a:p>
          <a:r>
            <a:rPr lang="en-US" altLang="en-US" dirty="0"/>
            <a:t>Calling </a:t>
          </a:r>
          <a:endParaRPr lang="en-US" dirty="0"/>
        </a:p>
      </dgm:t>
    </dgm:pt>
    <dgm:pt modelId="{F794EF3B-FF0A-46DF-A350-D3A0F71C1112}" type="parTrans" cxnId="{46A56C27-ED2B-4EE3-BA6A-F083866D12B8}">
      <dgm:prSet/>
      <dgm:spPr/>
      <dgm:t>
        <a:bodyPr/>
        <a:lstStyle/>
        <a:p>
          <a:endParaRPr lang="en-US"/>
        </a:p>
      </dgm:t>
    </dgm:pt>
    <dgm:pt modelId="{43361002-7511-4D3E-9E37-FC43CACD75B8}" type="sibTrans" cxnId="{46A56C27-ED2B-4EE3-BA6A-F083866D12B8}">
      <dgm:prSet/>
      <dgm:spPr/>
      <dgm:t>
        <a:bodyPr/>
        <a:lstStyle/>
        <a:p>
          <a:endParaRPr lang="en-US"/>
        </a:p>
      </dgm:t>
    </dgm:pt>
    <dgm:pt modelId="{8474D2B8-24E9-4E80-A715-03011C6EE309}" type="pres">
      <dgm:prSet presAssocID="{299FA9CE-BB5E-4E72-B80F-2C0F1A2289F6}" presName="Name0" presStyleCnt="0">
        <dgm:presLayoutVars>
          <dgm:dir/>
          <dgm:animLvl val="lvl"/>
          <dgm:resizeHandles val="exact"/>
        </dgm:presLayoutVars>
      </dgm:prSet>
      <dgm:spPr/>
    </dgm:pt>
    <dgm:pt modelId="{3EA1BC11-91E9-4875-86C1-AF2B1BF426D9}" type="pres">
      <dgm:prSet presAssocID="{10A86D97-6199-4786-8D67-A912CFA25EE6}" presName="linNode" presStyleCnt="0"/>
      <dgm:spPr/>
    </dgm:pt>
    <dgm:pt modelId="{5532138D-B26D-4C50-B094-7EFEBA743A5C}" type="pres">
      <dgm:prSet presAssocID="{10A86D97-6199-4786-8D67-A912CFA25EE6}" presName="parentText" presStyleLbl="node1" presStyleIdx="0" presStyleCnt="3">
        <dgm:presLayoutVars>
          <dgm:chMax val="1"/>
          <dgm:bulletEnabled val="1"/>
        </dgm:presLayoutVars>
      </dgm:prSet>
      <dgm:spPr/>
    </dgm:pt>
    <dgm:pt modelId="{93B93888-2459-450B-A0EB-701057CF09E8}" type="pres">
      <dgm:prSet presAssocID="{10A86D97-6199-4786-8D67-A912CFA25EE6}" presName="descendantText" presStyleLbl="alignAccFollowNode1" presStyleIdx="0" presStyleCnt="3">
        <dgm:presLayoutVars>
          <dgm:bulletEnabled val="1"/>
        </dgm:presLayoutVars>
      </dgm:prSet>
      <dgm:spPr/>
    </dgm:pt>
    <dgm:pt modelId="{FA8FEBBC-24A8-4FB2-8F7C-C619FD844608}" type="pres">
      <dgm:prSet presAssocID="{1F8D1423-B163-4CD7-80C0-03F86AD594B2}" presName="sp" presStyleCnt="0"/>
      <dgm:spPr/>
    </dgm:pt>
    <dgm:pt modelId="{6D6B6A3D-7E8E-44D0-97A5-3A493F1E8068}" type="pres">
      <dgm:prSet presAssocID="{BA48473D-835C-44DB-B58C-7A47C9D199E0}" presName="linNode" presStyleCnt="0"/>
      <dgm:spPr/>
    </dgm:pt>
    <dgm:pt modelId="{8641BDE0-B0A3-40D5-9B30-FD67698E57B1}" type="pres">
      <dgm:prSet presAssocID="{BA48473D-835C-44DB-B58C-7A47C9D199E0}" presName="parentText" presStyleLbl="node1" presStyleIdx="1" presStyleCnt="3">
        <dgm:presLayoutVars>
          <dgm:chMax val="1"/>
          <dgm:bulletEnabled val="1"/>
        </dgm:presLayoutVars>
      </dgm:prSet>
      <dgm:spPr/>
    </dgm:pt>
    <dgm:pt modelId="{CD920534-7848-4BDA-8091-9E0D959B6FFF}" type="pres">
      <dgm:prSet presAssocID="{BA48473D-835C-44DB-B58C-7A47C9D199E0}" presName="descendantText" presStyleLbl="alignAccFollowNode1" presStyleIdx="1" presStyleCnt="3">
        <dgm:presLayoutVars>
          <dgm:bulletEnabled val="1"/>
        </dgm:presLayoutVars>
      </dgm:prSet>
      <dgm:spPr/>
    </dgm:pt>
    <dgm:pt modelId="{CD60347A-E952-4090-A897-074772A0683E}" type="pres">
      <dgm:prSet presAssocID="{FD970D2F-195A-41B9-8415-A46E1EFA44D6}" presName="sp" presStyleCnt="0"/>
      <dgm:spPr/>
    </dgm:pt>
    <dgm:pt modelId="{2271C487-019E-417E-8824-45CD618CF1BC}" type="pres">
      <dgm:prSet presAssocID="{AEAD5B33-2C20-45AB-9686-24BD3715B0BD}" presName="linNode" presStyleCnt="0"/>
      <dgm:spPr/>
    </dgm:pt>
    <dgm:pt modelId="{BE5DF54B-BE2F-4B59-9354-E09B02B6D5EF}" type="pres">
      <dgm:prSet presAssocID="{AEAD5B33-2C20-45AB-9686-24BD3715B0BD}" presName="parentText" presStyleLbl="node1" presStyleIdx="2" presStyleCnt="3">
        <dgm:presLayoutVars>
          <dgm:chMax val="1"/>
          <dgm:bulletEnabled val="1"/>
        </dgm:presLayoutVars>
      </dgm:prSet>
      <dgm:spPr/>
    </dgm:pt>
    <dgm:pt modelId="{6D365862-9366-4982-A072-8BEFF866CCD9}" type="pres">
      <dgm:prSet presAssocID="{AEAD5B33-2C20-45AB-9686-24BD3715B0BD}" presName="descendantText" presStyleLbl="alignAccFollowNode1" presStyleIdx="2" presStyleCnt="3">
        <dgm:presLayoutVars>
          <dgm:bulletEnabled val="1"/>
        </dgm:presLayoutVars>
      </dgm:prSet>
      <dgm:spPr/>
    </dgm:pt>
  </dgm:ptLst>
  <dgm:cxnLst>
    <dgm:cxn modelId="{28B18F0B-9060-47F5-98F8-4CB584A6BCF6}" srcId="{BA48473D-835C-44DB-B58C-7A47C9D199E0}" destId="{FBD3E619-EBC5-4ACA-AEBE-16376252191E}" srcOrd="0" destOrd="0" parTransId="{2653FC0A-7019-4B2E-868B-62D1AC4F44AB}" sibTransId="{2B183FEA-CC6B-46C7-810B-ECB2F43B0B71}"/>
    <dgm:cxn modelId="{6E6A6F1B-A418-42A2-A4C1-DD99F6ED068C}" type="presOf" srcId="{BA82A166-3DCE-4104-B54F-CE5BC7519CEC}" destId="{CD920534-7848-4BDA-8091-9E0D959B6FFF}" srcOrd="0" destOrd="1" presId="urn:microsoft.com/office/officeart/2005/8/layout/vList5"/>
    <dgm:cxn modelId="{8194B01F-0201-448D-A4F0-83FF17633413}" type="presOf" srcId="{AEAD5B33-2C20-45AB-9686-24BD3715B0BD}" destId="{BE5DF54B-BE2F-4B59-9354-E09B02B6D5EF}" srcOrd="0" destOrd="0" presId="urn:microsoft.com/office/officeart/2005/8/layout/vList5"/>
    <dgm:cxn modelId="{46A56C27-ED2B-4EE3-BA6A-F083866D12B8}" srcId="{AEAD5B33-2C20-45AB-9686-24BD3715B0BD}" destId="{CDFE6D4C-9FCD-4000-84B0-D2BB78A05CE0}" srcOrd="2" destOrd="0" parTransId="{F794EF3B-FF0A-46DF-A350-D3A0F71C1112}" sibTransId="{43361002-7511-4D3E-9E37-FC43CACD75B8}"/>
    <dgm:cxn modelId="{C6FC6D2C-CB14-4E29-89C2-35FE75ACFCE1}" srcId="{AEAD5B33-2C20-45AB-9686-24BD3715B0BD}" destId="{38EB6E43-1441-441C-9295-02374979DEEB}" srcOrd="1" destOrd="0" parTransId="{4484E3CC-FDE7-42EE-8995-1B4C1E294228}" sibTransId="{C68E599F-E88B-46C6-A40B-4B188A53FEB6}"/>
    <dgm:cxn modelId="{21EE4A2D-C743-4955-8F4A-1FC6A8E5FD5D}" srcId="{299FA9CE-BB5E-4E72-B80F-2C0F1A2289F6}" destId="{10A86D97-6199-4786-8D67-A912CFA25EE6}" srcOrd="0" destOrd="0" parTransId="{5132B21D-108A-4BF4-8EA6-ED33B1BA9340}" sibTransId="{1F8D1423-B163-4CD7-80C0-03F86AD594B2}"/>
    <dgm:cxn modelId="{C9C72E32-9E00-4E83-B2BB-E37680CC7F3E}" type="presOf" srcId="{CDFE6D4C-9FCD-4000-84B0-D2BB78A05CE0}" destId="{6D365862-9366-4982-A072-8BEFF866CCD9}" srcOrd="0" destOrd="2" presId="urn:microsoft.com/office/officeart/2005/8/layout/vList5"/>
    <dgm:cxn modelId="{D9820237-8219-4C96-AADE-868293E7E062}" type="presOf" srcId="{555E0943-8B2C-4E04-8B73-7E7D8EAB5E4B}" destId="{CD920534-7848-4BDA-8091-9E0D959B6FFF}" srcOrd="0" destOrd="2" presId="urn:microsoft.com/office/officeart/2005/8/layout/vList5"/>
    <dgm:cxn modelId="{FB12A65E-2994-4F57-9E38-56338F9185E5}" srcId="{BA48473D-835C-44DB-B58C-7A47C9D199E0}" destId="{BA82A166-3DCE-4104-B54F-CE5BC7519CEC}" srcOrd="1" destOrd="0" parTransId="{F7B58BF4-7ED8-4768-83FA-6A3A1E80C132}" sibTransId="{F82A32B6-71EB-4A12-8E71-2CFD5C9ED45A}"/>
    <dgm:cxn modelId="{DE948F61-6BDC-417A-91A1-1E92C158A6B5}" srcId="{BA48473D-835C-44DB-B58C-7A47C9D199E0}" destId="{555E0943-8B2C-4E04-8B73-7E7D8EAB5E4B}" srcOrd="2" destOrd="0" parTransId="{C01561E8-6D24-4738-B10D-BA35F92C6816}" sibTransId="{7956DAA5-2738-45A0-8A51-BE199698E0D2}"/>
    <dgm:cxn modelId="{04749972-6A7F-4D54-90B3-6C08E18FF4DB}" srcId="{299FA9CE-BB5E-4E72-B80F-2C0F1A2289F6}" destId="{AEAD5B33-2C20-45AB-9686-24BD3715B0BD}" srcOrd="2" destOrd="0" parTransId="{C697CE69-54B2-45FA-8C66-ED780F12E734}" sibTransId="{E2A75C99-B090-4FA8-89AC-3E3F2096450B}"/>
    <dgm:cxn modelId="{EEBA327F-3B2D-44EF-ACC9-850DB8BBF2B8}" srcId="{299FA9CE-BB5E-4E72-B80F-2C0F1A2289F6}" destId="{BA48473D-835C-44DB-B58C-7A47C9D199E0}" srcOrd="1" destOrd="0" parTransId="{74C46AEB-B64E-4B86-B9A8-8302D2DD3524}" sibTransId="{FD970D2F-195A-41B9-8415-A46E1EFA44D6}"/>
    <dgm:cxn modelId="{E7E13A91-31CD-4DDC-B5DB-D6FE493630A4}" type="presOf" srcId="{C7665FD2-B602-4462-90AB-FACF02B97F3C}" destId="{6D365862-9366-4982-A072-8BEFF866CCD9}" srcOrd="0" destOrd="0" presId="urn:microsoft.com/office/officeart/2005/8/layout/vList5"/>
    <dgm:cxn modelId="{1CAA8BA0-1305-4A1A-85BA-9FED45FA6800}" type="presOf" srcId="{299FA9CE-BB5E-4E72-B80F-2C0F1A2289F6}" destId="{8474D2B8-24E9-4E80-A715-03011C6EE309}" srcOrd="0" destOrd="0" presId="urn:microsoft.com/office/officeart/2005/8/layout/vList5"/>
    <dgm:cxn modelId="{AA310FA6-D836-498E-A432-AC5B37B4E514}" srcId="{AEAD5B33-2C20-45AB-9686-24BD3715B0BD}" destId="{C7665FD2-B602-4462-90AB-FACF02B97F3C}" srcOrd="0" destOrd="0" parTransId="{48E04000-70F9-4657-A34F-0B653D314CE3}" sibTransId="{19D1CF41-E514-4459-B19C-849E6DC7E074}"/>
    <dgm:cxn modelId="{47C2AEB9-6A36-4E0B-B134-2DBA34C0F540}" type="presOf" srcId="{BA48473D-835C-44DB-B58C-7A47C9D199E0}" destId="{8641BDE0-B0A3-40D5-9B30-FD67698E57B1}" srcOrd="0" destOrd="0" presId="urn:microsoft.com/office/officeart/2005/8/layout/vList5"/>
    <dgm:cxn modelId="{3B96D9CC-7311-4E16-AF0D-5F37EAF7E5BB}" type="presOf" srcId="{FBD3E619-EBC5-4ACA-AEBE-16376252191E}" destId="{CD920534-7848-4BDA-8091-9E0D959B6FFF}" srcOrd="0" destOrd="0" presId="urn:microsoft.com/office/officeart/2005/8/layout/vList5"/>
    <dgm:cxn modelId="{16EB39DD-E105-49AD-A553-B314A7BE478C}" srcId="{10A86D97-6199-4786-8D67-A912CFA25EE6}" destId="{C839DD8D-CC6E-44F2-AE37-E84B7D5B8D6E}" srcOrd="0" destOrd="0" parTransId="{93B53D80-35FC-4BAC-B7BE-7267DE173BDA}" sibTransId="{0B75D8AF-6D44-4A79-BA79-FA739EB7A98B}"/>
    <dgm:cxn modelId="{0545DFE8-82FA-4E36-BBF9-C790B619542E}" type="presOf" srcId="{38EB6E43-1441-441C-9295-02374979DEEB}" destId="{6D365862-9366-4982-A072-8BEFF866CCD9}" srcOrd="0" destOrd="1" presId="urn:microsoft.com/office/officeart/2005/8/layout/vList5"/>
    <dgm:cxn modelId="{104E46E9-E981-4835-8591-646208D5CD40}" type="presOf" srcId="{C839DD8D-CC6E-44F2-AE37-E84B7D5B8D6E}" destId="{93B93888-2459-450B-A0EB-701057CF09E8}" srcOrd="0" destOrd="0" presId="urn:microsoft.com/office/officeart/2005/8/layout/vList5"/>
    <dgm:cxn modelId="{FAF805F3-55B8-408B-8532-81DBEFC5DBA2}" type="presOf" srcId="{10A86D97-6199-4786-8D67-A912CFA25EE6}" destId="{5532138D-B26D-4C50-B094-7EFEBA743A5C}" srcOrd="0" destOrd="0" presId="urn:microsoft.com/office/officeart/2005/8/layout/vList5"/>
    <dgm:cxn modelId="{5F6C373C-A9CC-4D46-B1FE-AFF61117171F}" type="presParOf" srcId="{8474D2B8-24E9-4E80-A715-03011C6EE309}" destId="{3EA1BC11-91E9-4875-86C1-AF2B1BF426D9}" srcOrd="0" destOrd="0" presId="urn:microsoft.com/office/officeart/2005/8/layout/vList5"/>
    <dgm:cxn modelId="{6EDE7E78-0EF1-4156-A283-54F54BA1EAE4}" type="presParOf" srcId="{3EA1BC11-91E9-4875-86C1-AF2B1BF426D9}" destId="{5532138D-B26D-4C50-B094-7EFEBA743A5C}" srcOrd="0" destOrd="0" presId="urn:microsoft.com/office/officeart/2005/8/layout/vList5"/>
    <dgm:cxn modelId="{48E020E3-2128-4944-9818-DE6E6BDF501B}" type="presParOf" srcId="{3EA1BC11-91E9-4875-86C1-AF2B1BF426D9}" destId="{93B93888-2459-450B-A0EB-701057CF09E8}" srcOrd="1" destOrd="0" presId="urn:microsoft.com/office/officeart/2005/8/layout/vList5"/>
    <dgm:cxn modelId="{D5ABD8B3-592D-4373-83E7-8CC703756C75}" type="presParOf" srcId="{8474D2B8-24E9-4E80-A715-03011C6EE309}" destId="{FA8FEBBC-24A8-4FB2-8F7C-C619FD844608}" srcOrd="1" destOrd="0" presId="urn:microsoft.com/office/officeart/2005/8/layout/vList5"/>
    <dgm:cxn modelId="{E8BEBD88-4E95-4260-9797-68F2A0A364FE}" type="presParOf" srcId="{8474D2B8-24E9-4E80-A715-03011C6EE309}" destId="{6D6B6A3D-7E8E-44D0-97A5-3A493F1E8068}" srcOrd="2" destOrd="0" presId="urn:microsoft.com/office/officeart/2005/8/layout/vList5"/>
    <dgm:cxn modelId="{58846750-A33B-4A22-B587-D469900D9A80}" type="presParOf" srcId="{6D6B6A3D-7E8E-44D0-97A5-3A493F1E8068}" destId="{8641BDE0-B0A3-40D5-9B30-FD67698E57B1}" srcOrd="0" destOrd="0" presId="urn:microsoft.com/office/officeart/2005/8/layout/vList5"/>
    <dgm:cxn modelId="{BECF520F-E6BF-4799-8C7F-D4F9034FF65B}" type="presParOf" srcId="{6D6B6A3D-7E8E-44D0-97A5-3A493F1E8068}" destId="{CD920534-7848-4BDA-8091-9E0D959B6FFF}" srcOrd="1" destOrd="0" presId="urn:microsoft.com/office/officeart/2005/8/layout/vList5"/>
    <dgm:cxn modelId="{AE4C8579-0638-43EA-B015-D23807327BE4}" type="presParOf" srcId="{8474D2B8-24E9-4E80-A715-03011C6EE309}" destId="{CD60347A-E952-4090-A897-074772A0683E}" srcOrd="3" destOrd="0" presId="urn:microsoft.com/office/officeart/2005/8/layout/vList5"/>
    <dgm:cxn modelId="{C043DA59-FBE0-4FFA-9D6D-B1EE96BF0AE3}" type="presParOf" srcId="{8474D2B8-24E9-4E80-A715-03011C6EE309}" destId="{2271C487-019E-417E-8824-45CD618CF1BC}" srcOrd="4" destOrd="0" presId="urn:microsoft.com/office/officeart/2005/8/layout/vList5"/>
    <dgm:cxn modelId="{360F558D-50CE-4E08-8DBA-B7EABCED6584}" type="presParOf" srcId="{2271C487-019E-417E-8824-45CD618CF1BC}" destId="{BE5DF54B-BE2F-4B59-9354-E09B02B6D5EF}" srcOrd="0" destOrd="0" presId="urn:microsoft.com/office/officeart/2005/8/layout/vList5"/>
    <dgm:cxn modelId="{40FEF5FE-3768-46D8-AA8E-8038CC3B1B25}" type="presParOf" srcId="{2271C487-019E-417E-8824-45CD618CF1BC}" destId="{6D365862-9366-4982-A072-8BEFF866CCD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4F8C5F-EE8B-4C0A-A760-772C761736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CAC0001-1EFB-4F41-BB54-986DF65C8A62}">
      <dgm:prSet phldrT="[Text]"/>
      <dgm:spPr/>
      <dgm:t>
        <a:bodyPr/>
        <a:lstStyle/>
        <a:p>
          <a:r>
            <a:rPr lang="en-US" dirty="0"/>
            <a:t>Website</a:t>
          </a:r>
        </a:p>
      </dgm:t>
    </dgm:pt>
    <dgm:pt modelId="{4F076C34-FCF9-4A0F-9F27-0DD399F75B11}" type="parTrans" cxnId="{C49042F4-995A-48CB-8DFF-4ADD13124683}">
      <dgm:prSet/>
      <dgm:spPr/>
      <dgm:t>
        <a:bodyPr/>
        <a:lstStyle/>
        <a:p>
          <a:endParaRPr lang="en-US"/>
        </a:p>
      </dgm:t>
    </dgm:pt>
    <dgm:pt modelId="{1B124917-9E4C-4BC0-B45E-4D1D4FCA26E4}" type="sibTrans" cxnId="{C49042F4-995A-48CB-8DFF-4ADD13124683}">
      <dgm:prSet/>
      <dgm:spPr/>
      <dgm:t>
        <a:bodyPr/>
        <a:lstStyle/>
        <a:p>
          <a:endParaRPr lang="en-US"/>
        </a:p>
      </dgm:t>
    </dgm:pt>
    <dgm:pt modelId="{B3AE7BE6-7B8B-4FCC-A71A-97DC4C2E90FC}">
      <dgm:prSet phldrT="[Text]"/>
      <dgm:spPr/>
      <dgm:t>
        <a:bodyPr/>
        <a:lstStyle/>
        <a:p>
          <a:r>
            <a:rPr lang="en-US" dirty="0"/>
            <a:t>Facebook</a:t>
          </a:r>
        </a:p>
      </dgm:t>
    </dgm:pt>
    <dgm:pt modelId="{85C73979-94EC-4A01-A461-95CF27E2C53C}" type="parTrans" cxnId="{AB3F5AF2-1942-45AD-9AEA-6E80BF06C763}">
      <dgm:prSet/>
      <dgm:spPr/>
      <dgm:t>
        <a:bodyPr/>
        <a:lstStyle/>
        <a:p>
          <a:endParaRPr lang="en-US"/>
        </a:p>
      </dgm:t>
    </dgm:pt>
    <dgm:pt modelId="{982A1C66-6B31-41D6-955F-EE90FB8B9F58}" type="sibTrans" cxnId="{AB3F5AF2-1942-45AD-9AEA-6E80BF06C763}">
      <dgm:prSet/>
      <dgm:spPr/>
      <dgm:t>
        <a:bodyPr/>
        <a:lstStyle/>
        <a:p>
          <a:endParaRPr lang="en-US"/>
        </a:p>
      </dgm:t>
    </dgm:pt>
    <dgm:pt modelId="{02CD2E1B-F160-4613-A197-5383A4AA5139}">
      <dgm:prSet phldrT="[Text]"/>
      <dgm:spPr/>
      <dgm:t>
        <a:bodyPr/>
        <a:lstStyle/>
        <a:p>
          <a:r>
            <a:rPr lang="en-US" dirty="0"/>
            <a:t>  cvx-clc.net</a:t>
          </a:r>
        </a:p>
      </dgm:t>
    </dgm:pt>
    <dgm:pt modelId="{4F319F6A-DB47-4967-AA59-9EF01967FD04}" type="parTrans" cxnId="{D72FD7C4-1CA9-4D0A-AF9B-87397131458D}">
      <dgm:prSet/>
      <dgm:spPr/>
      <dgm:t>
        <a:bodyPr/>
        <a:lstStyle/>
        <a:p>
          <a:endParaRPr lang="en-US"/>
        </a:p>
      </dgm:t>
    </dgm:pt>
    <dgm:pt modelId="{48469959-E487-47A3-AD58-D483FC70FF0D}" type="sibTrans" cxnId="{D72FD7C4-1CA9-4D0A-AF9B-87397131458D}">
      <dgm:prSet/>
      <dgm:spPr/>
      <dgm:t>
        <a:bodyPr/>
        <a:lstStyle/>
        <a:p>
          <a:endParaRPr lang="en-US"/>
        </a:p>
      </dgm:t>
    </dgm:pt>
    <dgm:pt modelId="{4AF3AA23-1792-4F9C-90AC-36467558A70A}">
      <dgm:prSet phldrT="[Text]"/>
      <dgm:spPr/>
      <dgm:t>
        <a:bodyPr/>
        <a:lstStyle/>
        <a:p>
          <a:r>
            <a:rPr lang="en-US" dirty="0"/>
            <a:t>  @CVXCLC</a:t>
          </a:r>
        </a:p>
      </dgm:t>
    </dgm:pt>
    <dgm:pt modelId="{2979C3AE-325E-4ADE-91D2-EEBE75AB62A4}" type="parTrans" cxnId="{A433A561-C9F0-498D-A906-799CA8DD98B8}">
      <dgm:prSet/>
      <dgm:spPr/>
      <dgm:t>
        <a:bodyPr/>
        <a:lstStyle/>
        <a:p>
          <a:endParaRPr lang="en-US"/>
        </a:p>
      </dgm:t>
    </dgm:pt>
    <dgm:pt modelId="{D89775C6-D62F-48B6-8094-9E6A45C9CB1F}" type="sibTrans" cxnId="{A433A561-C9F0-498D-A906-799CA8DD98B8}">
      <dgm:prSet/>
      <dgm:spPr/>
      <dgm:t>
        <a:bodyPr/>
        <a:lstStyle/>
        <a:p>
          <a:endParaRPr lang="en-US"/>
        </a:p>
      </dgm:t>
    </dgm:pt>
    <dgm:pt modelId="{387A714A-522E-451E-B872-938A19E2D4D1}" type="pres">
      <dgm:prSet presAssocID="{384F8C5F-EE8B-4C0A-A760-772C7617368D}" presName="Name0" presStyleCnt="0">
        <dgm:presLayoutVars>
          <dgm:dir/>
          <dgm:animLvl val="lvl"/>
          <dgm:resizeHandles val="exact"/>
        </dgm:presLayoutVars>
      </dgm:prSet>
      <dgm:spPr/>
    </dgm:pt>
    <dgm:pt modelId="{0269DEB6-1167-4E99-9B5B-41282CB74593}" type="pres">
      <dgm:prSet presAssocID="{FCAC0001-1EFB-4F41-BB54-986DF65C8A62}" presName="linNode" presStyleCnt="0"/>
      <dgm:spPr/>
    </dgm:pt>
    <dgm:pt modelId="{CD832DED-8627-4312-994C-67B285D83CAC}" type="pres">
      <dgm:prSet presAssocID="{FCAC0001-1EFB-4F41-BB54-986DF65C8A62}" presName="parentText" presStyleLbl="node1" presStyleIdx="0" presStyleCnt="2">
        <dgm:presLayoutVars>
          <dgm:chMax val="1"/>
          <dgm:bulletEnabled val="1"/>
        </dgm:presLayoutVars>
      </dgm:prSet>
      <dgm:spPr/>
    </dgm:pt>
    <dgm:pt modelId="{809F181B-5525-4525-BC2F-94C8B04DC6B6}" type="pres">
      <dgm:prSet presAssocID="{FCAC0001-1EFB-4F41-BB54-986DF65C8A62}" presName="descendantText" presStyleLbl="alignAccFollowNode1" presStyleIdx="0" presStyleCnt="2">
        <dgm:presLayoutVars>
          <dgm:bulletEnabled val="1"/>
        </dgm:presLayoutVars>
      </dgm:prSet>
      <dgm:spPr/>
    </dgm:pt>
    <dgm:pt modelId="{1EAE7589-6E40-4BE1-8356-3F19B0DB8E6D}" type="pres">
      <dgm:prSet presAssocID="{1B124917-9E4C-4BC0-B45E-4D1D4FCA26E4}" presName="sp" presStyleCnt="0"/>
      <dgm:spPr/>
    </dgm:pt>
    <dgm:pt modelId="{E57898F4-5EB6-40AB-9AD7-4A1850885EDF}" type="pres">
      <dgm:prSet presAssocID="{B3AE7BE6-7B8B-4FCC-A71A-97DC4C2E90FC}" presName="linNode" presStyleCnt="0"/>
      <dgm:spPr/>
    </dgm:pt>
    <dgm:pt modelId="{541A0678-250D-4ED8-BC72-F7B4737C1BB8}" type="pres">
      <dgm:prSet presAssocID="{B3AE7BE6-7B8B-4FCC-A71A-97DC4C2E90FC}" presName="parentText" presStyleLbl="node1" presStyleIdx="1" presStyleCnt="2">
        <dgm:presLayoutVars>
          <dgm:chMax val="1"/>
          <dgm:bulletEnabled val="1"/>
        </dgm:presLayoutVars>
      </dgm:prSet>
      <dgm:spPr/>
    </dgm:pt>
    <dgm:pt modelId="{FCA0A2AB-250C-4218-9A79-FA5C873DA5FE}" type="pres">
      <dgm:prSet presAssocID="{B3AE7BE6-7B8B-4FCC-A71A-97DC4C2E90FC}" presName="descendantText" presStyleLbl="alignAccFollowNode1" presStyleIdx="1" presStyleCnt="2">
        <dgm:presLayoutVars>
          <dgm:bulletEnabled val="1"/>
        </dgm:presLayoutVars>
      </dgm:prSet>
      <dgm:spPr/>
    </dgm:pt>
  </dgm:ptLst>
  <dgm:cxnLst>
    <dgm:cxn modelId="{A433A561-C9F0-498D-A906-799CA8DD98B8}" srcId="{B3AE7BE6-7B8B-4FCC-A71A-97DC4C2E90FC}" destId="{4AF3AA23-1792-4F9C-90AC-36467558A70A}" srcOrd="0" destOrd="0" parTransId="{2979C3AE-325E-4ADE-91D2-EEBE75AB62A4}" sibTransId="{D89775C6-D62F-48B6-8094-9E6A45C9CB1F}"/>
    <dgm:cxn modelId="{8334D94F-B60F-44CD-AD57-06801CD6BFE0}" type="presOf" srcId="{FCAC0001-1EFB-4F41-BB54-986DF65C8A62}" destId="{CD832DED-8627-4312-994C-67B285D83CAC}" srcOrd="0" destOrd="0" presId="urn:microsoft.com/office/officeart/2005/8/layout/vList5"/>
    <dgm:cxn modelId="{3203B756-85CB-48C9-8D0A-BD759C0085CE}" type="presOf" srcId="{B3AE7BE6-7B8B-4FCC-A71A-97DC4C2E90FC}" destId="{541A0678-250D-4ED8-BC72-F7B4737C1BB8}" srcOrd="0" destOrd="0" presId="urn:microsoft.com/office/officeart/2005/8/layout/vList5"/>
    <dgm:cxn modelId="{A576FB93-E5DB-437B-9929-303EF144B17A}" type="presOf" srcId="{4AF3AA23-1792-4F9C-90AC-36467558A70A}" destId="{FCA0A2AB-250C-4218-9A79-FA5C873DA5FE}" srcOrd="0" destOrd="0" presId="urn:microsoft.com/office/officeart/2005/8/layout/vList5"/>
    <dgm:cxn modelId="{75ED8D9F-41EB-483B-A68C-9BD02BB697D4}" type="presOf" srcId="{02CD2E1B-F160-4613-A197-5383A4AA5139}" destId="{809F181B-5525-4525-BC2F-94C8B04DC6B6}" srcOrd="0" destOrd="0" presId="urn:microsoft.com/office/officeart/2005/8/layout/vList5"/>
    <dgm:cxn modelId="{B7D6E0BB-F2DA-436A-8452-EDACE7BCA51E}" type="presOf" srcId="{384F8C5F-EE8B-4C0A-A760-772C7617368D}" destId="{387A714A-522E-451E-B872-938A19E2D4D1}" srcOrd="0" destOrd="0" presId="urn:microsoft.com/office/officeart/2005/8/layout/vList5"/>
    <dgm:cxn modelId="{D72FD7C4-1CA9-4D0A-AF9B-87397131458D}" srcId="{FCAC0001-1EFB-4F41-BB54-986DF65C8A62}" destId="{02CD2E1B-F160-4613-A197-5383A4AA5139}" srcOrd="0" destOrd="0" parTransId="{4F319F6A-DB47-4967-AA59-9EF01967FD04}" sibTransId="{48469959-E487-47A3-AD58-D483FC70FF0D}"/>
    <dgm:cxn modelId="{AB3F5AF2-1942-45AD-9AEA-6E80BF06C763}" srcId="{384F8C5F-EE8B-4C0A-A760-772C7617368D}" destId="{B3AE7BE6-7B8B-4FCC-A71A-97DC4C2E90FC}" srcOrd="1" destOrd="0" parTransId="{85C73979-94EC-4A01-A461-95CF27E2C53C}" sibTransId="{982A1C66-6B31-41D6-955F-EE90FB8B9F58}"/>
    <dgm:cxn modelId="{C49042F4-995A-48CB-8DFF-4ADD13124683}" srcId="{384F8C5F-EE8B-4C0A-A760-772C7617368D}" destId="{FCAC0001-1EFB-4F41-BB54-986DF65C8A62}" srcOrd="0" destOrd="0" parTransId="{4F076C34-FCF9-4A0F-9F27-0DD399F75B11}" sibTransId="{1B124917-9E4C-4BC0-B45E-4D1D4FCA26E4}"/>
    <dgm:cxn modelId="{8EC5AA25-E16A-4433-B8EB-9DB46346E5AD}" type="presParOf" srcId="{387A714A-522E-451E-B872-938A19E2D4D1}" destId="{0269DEB6-1167-4E99-9B5B-41282CB74593}" srcOrd="0" destOrd="0" presId="urn:microsoft.com/office/officeart/2005/8/layout/vList5"/>
    <dgm:cxn modelId="{951BAAF8-FEE4-4989-9551-36080918197D}" type="presParOf" srcId="{0269DEB6-1167-4E99-9B5B-41282CB74593}" destId="{CD832DED-8627-4312-994C-67B285D83CAC}" srcOrd="0" destOrd="0" presId="urn:microsoft.com/office/officeart/2005/8/layout/vList5"/>
    <dgm:cxn modelId="{D385447C-BD18-49FD-B541-663D8F66C05A}" type="presParOf" srcId="{0269DEB6-1167-4E99-9B5B-41282CB74593}" destId="{809F181B-5525-4525-BC2F-94C8B04DC6B6}" srcOrd="1" destOrd="0" presId="urn:microsoft.com/office/officeart/2005/8/layout/vList5"/>
    <dgm:cxn modelId="{80800593-B669-40B4-81D6-A911474620BA}" type="presParOf" srcId="{387A714A-522E-451E-B872-938A19E2D4D1}" destId="{1EAE7589-6E40-4BE1-8356-3F19B0DB8E6D}" srcOrd="1" destOrd="0" presId="urn:microsoft.com/office/officeart/2005/8/layout/vList5"/>
    <dgm:cxn modelId="{E9F39D0D-E5B7-4ACD-8E23-D435005E99C3}" type="presParOf" srcId="{387A714A-522E-451E-B872-938A19E2D4D1}" destId="{E57898F4-5EB6-40AB-9AD7-4A1850885EDF}" srcOrd="2" destOrd="0" presId="urn:microsoft.com/office/officeart/2005/8/layout/vList5"/>
    <dgm:cxn modelId="{BED97B19-7E08-4CC6-9457-2414CC423BBE}" type="presParOf" srcId="{E57898F4-5EB6-40AB-9AD7-4A1850885EDF}" destId="{541A0678-250D-4ED8-BC72-F7B4737C1BB8}" srcOrd="0" destOrd="0" presId="urn:microsoft.com/office/officeart/2005/8/layout/vList5"/>
    <dgm:cxn modelId="{208FDFA6-220F-4D90-8A56-FD8B379B0A33}" type="presParOf" srcId="{E57898F4-5EB6-40AB-9AD7-4A1850885EDF}" destId="{FCA0A2AB-250C-4218-9A79-FA5C873DA5F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63960-5758-4C17-BEDB-C8C5EDD82B24}">
      <dsp:nvSpPr>
        <dsp:cNvPr id="0" name=""/>
        <dsp:cNvSpPr/>
      </dsp:nvSpPr>
      <dsp:spPr>
        <a:xfrm>
          <a:off x="1657635" y="423777"/>
          <a:ext cx="4449659" cy="4449659"/>
        </a:xfrm>
        <a:prstGeom prst="pie">
          <a:avLst>
            <a:gd name="adj1" fmla="val 16200000"/>
            <a:gd name="adj2" fmla="val 540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Develop a sensitivity with apostolic work with the Youth</a:t>
          </a:r>
        </a:p>
      </dsp:txBody>
      <dsp:txXfrm>
        <a:off x="3882465" y="1085928"/>
        <a:ext cx="1562678" cy="3125356"/>
      </dsp:txXfrm>
    </dsp:sp>
    <dsp:sp modelId="{6D2CD762-9161-4364-A787-E04466855E43}">
      <dsp:nvSpPr>
        <dsp:cNvPr id="0" name=""/>
        <dsp:cNvSpPr/>
      </dsp:nvSpPr>
      <dsp:spPr>
        <a:xfrm>
          <a:off x="1551690" y="423777"/>
          <a:ext cx="4449659" cy="4449659"/>
        </a:xfrm>
        <a:prstGeom prst="pie">
          <a:avLst>
            <a:gd name="adj1" fmla="val 5400000"/>
            <a:gd name="adj2" fmla="val 1620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Meaningfully engage with Youth in Community</a:t>
          </a:r>
        </a:p>
      </dsp:txBody>
      <dsp:txXfrm>
        <a:off x="2187356" y="1085928"/>
        <a:ext cx="1562678" cy="3125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B98F8-3A8E-4606-A0AC-82420D5CE1AA}">
      <dsp:nvSpPr>
        <dsp:cNvPr id="0" name=""/>
        <dsp:cNvSpPr/>
      </dsp:nvSpPr>
      <dsp:spPr>
        <a:xfrm rot="5400000">
          <a:off x="4788746" y="-1863980"/>
          <a:ext cx="992971" cy="497433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let us </a:t>
          </a:r>
          <a:r>
            <a:rPr lang="fr-FR" sz="1500" kern="1200" dirty="0" err="1"/>
            <a:t>welcome</a:t>
          </a:r>
          <a:r>
            <a:rPr lang="fr-FR" sz="1500" kern="1200" dirty="0"/>
            <a:t> </a:t>
          </a:r>
          <a:r>
            <a:rPr lang="fr-FR" sz="1500" kern="1200" dirty="0" err="1"/>
            <a:t>children</a:t>
          </a:r>
          <a:r>
            <a:rPr lang="fr-FR" sz="1500" kern="1200" dirty="0"/>
            <a:t> of </a:t>
          </a:r>
          <a:r>
            <a:rPr lang="fr-FR" sz="1500" kern="1200" dirty="0" err="1"/>
            <a:t>our</a:t>
          </a:r>
          <a:r>
            <a:rPr lang="fr-FR" sz="1500" kern="1200" dirty="0"/>
            <a:t> </a:t>
          </a:r>
          <a:r>
            <a:rPr lang="fr-FR" sz="1500" kern="1200" dirty="0" err="1"/>
            <a:t>members</a:t>
          </a:r>
          <a:r>
            <a:rPr lang="fr-FR" sz="1500" kern="1200" dirty="0"/>
            <a:t>, </a:t>
          </a:r>
          <a:r>
            <a:rPr lang="fr-FR" sz="1500" kern="1200" dirty="0" err="1"/>
            <a:t>reserve</a:t>
          </a:r>
          <a:r>
            <a:rPr lang="fr-FR" sz="1500" kern="1200" dirty="0"/>
            <a:t> </a:t>
          </a:r>
          <a:r>
            <a:rPr lang="fr-FR" sz="1500" kern="1200" dirty="0" err="1"/>
            <a:t>them</a:t>
          </a:r>
          <a:r>
            <a:rPr lang="fr-FR" sz="1500" kern="1200" dirty="0"/>
            <a:t> a place in </a:t>
          </a:r>
          <a:r>
            <a:rPr lang="fr-FR" sz="1500" kern="1200" dirty="0" err="1"/>
            <a:t>our</a:t>
          </a:r>
          <a:r>
            <a:rPr lang="fr-FR" sz="1500" kern="1200" dirty="0"/>
            <a:t> national meetings, </a:t>
          </a:r>
          <a:r>
            <a:rPr lang="fr-FR" sz="1500" kern="1200" dirty="0" err="1"/>
            <a:t>so</a:t>
          </a:r>
          <a:r>
            <a:rPr lang="fr-FR" sz="1500" kern="1200" dirty="0"/>
            <a:t> </a:t>
          </a:r>
          <a:r>
            <a:rPr lang="fr-FR" sz="1500" kern="1200" dirty="0" err="1"/>
            <a:t>they</a:t>
          </a:r>
          <a:r>
            <a:rPr lang="fr-FR" sz="1500" kern="1200" dirty="0"/>
            <a:t> can </a:t>
          </a:r>
          <a:r>
            <a:rPr lang="fr-FR" sz="1500" kern="1200" dirty="0" err="1"/>
            <a:t>grow</a:t>
          </a:r>
          <a:r>
            <a:rPr lang="fr-FR" sz="1500" kern="1200" dirty="0"/>
            <a:t> up in a CLC </a:t>
          </a:r>
          <a:r>
            <a:rPr lang="fr-FR" sz="1500" kern="1200" dirty="0" err="1"/>
            <a:t>atmosphere</a:t>
          </a:r>
          <a:r>
            <a:rPr lang="fr-FR" sz="1500" kern="1200" dirty="0"/>
            <a:t> </a:t>
          </a:r>
          <a:r>
            <a:rPr lang="fr-FR" sz="1500" kern="1200" dirty="0" err="1"/>
            <a:t>where</a:t>
          </a:r>
          <a:r>
            <a:rPr lang="fr-FR" sz="1500" kern="1200" dirty="0"/>
            <a:t> </a:t>
          </a:r>
          <a:r>
            <a:rPr lang="fr-FR" sz="1500" kern="1200" dirty="0" err="1"/>
            <a:t>they</a:t>
          </a:r>
          <a:r>
            <a:rPr lang="fr-FR" sz="1500" kern="1200" dirty="0"/>
            <a:t> can continue </a:t>
          </a:r>
          <a:r>
            <a:rPr lang="fr-FR" sz="1500" kern="1200" dirty="0" err="1"/>
            <a:t>their</a:t>
          </a:r>
          <a:r>
            <a:rPr lang="fr-FR" sz="1500" kern="1200" dirty="0"/>
            <a:t> </a:t>
          </a:r>
          <a:r>
            <a:rPr lang="fr-FR" sz="1500" kern="1200" dirty="0" err="1"/>
            <a:t>belonging</a:t>
          </a:r>
          <a:r>
            <a:rPr lang="fr-FR" sz="1500" kern="1200" dirty="0"/>
            <a:t> and </a:t>
          </a:r>
          <a:r>
            <a:rPr lang="fr-FR" sz="1500" kern="1200" dirty="0" err="1"/>
            <a:t>commitment</a:t>
          </a:r>
          <a:r>
            <a:rPr lang="fr-FR" sz="1500" kern="1200" dirty="0"/>
            <a:t>.</a:t>
          </a:r>
          <a:endParaRPr lang="en-US" sz="1500" kern="1200" dirty="0"/>
        </a:p>
      </dsp:txBody>
      <dsp:txXfrm rot="-5400000">
        <a:off x="2798064" y="175175"/>
        <a:ext cx="4925863" cy="896025"/>
      </dsp:txXfrm>
    </dsp:sp>
    <dsp:sp modelId="{BD0F2432-F3ED-4EFE-BC3D-844D08198046}">
      <dsp:nvSpPr>
        <dsp:cNvPr id="0" name=""/>
        <dsp:cNvSpPr/>
      </dsp:nvSpPr>
      <dsp:spPr>
        <a:xfrm>
          <a:off x="0" y="2580"/>
          <a:ext cx="2798064" cy="12412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b="1" kern="1200" dirty="0" err="1"/>
            <a:t>Children</a:t>
          </a:r>
          <a:r>
            <a:rPr lang="fr-FR" sz="2600" b="1" kern="1200" dirty="0"/>
            <a:t> of CLC </a:t>
          </a:r>
          <a:r>
            <a:rPr lang="fr-FR" sz="2600" b="1" kern="1200" dirty="0" err="1"/>
            <a:t>families</a:t>
          </a:r>
          <a:endParaRPr lang="en-US" sz="2600" kern="1200" dirty="0"/>
        </a:p>
      </dsp:txBody>
      <dsp:txXfrm>
        <a:off x="60591" y="63171"/>
        <a:ext cx="2676882" cy="1120032"/>
      </dsp:txXfrm>
    </dsp:sp>
    <dsp:sp modelId="{42F604EA-4AB9-4627-BF82-BBB052F9D6F5}">
      <dsp:nvSpPr>
        <dsp:cNvPr id="0" name=""/>
        <dsp:cNvSpPr/>
      </dsp:nvSpPr>
      <dsp:spPr>
        <a:xfrm rot="5400000">
          <a:off x="4788746" y="-560705"/>
          <a:ext cx="992971" cy="4974336"/>
        </a:xfrm>
        <a:prstGeom prst="round2Same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a:t>
          </a:r>
          <a:r>
            <a:rPr lang="en-US" sz="1500" kern="1200" dirty="0"/>
            <a:t>Many</a:t>
          </a:r>
          <a:r>
            <a:rPr lang="fr-FR" sz="1500" kern="1200" dirty="0"/>
            <a:t> are </a:t>
          </a:r>
          <a:r>
            <a:rPr lang="fr-FR" sz="1500" kern="1200" dirty="0" err="1"/>
            <a:t>introduced</a:t>
          </a:r>
          <a:r>
            <a:rPr lang="fr-FR" sz="1500" kern="1200" dirty="0"/>
            <a:t> to </a:t>
          </a:r>
          <a:r>
            <a:rPr lang="fr-FR" sz="1500" kern="1200" dirty="0" err="1"/>
            <a:t>Ignatian</a:t>
          </a:r>
          <a:r>
            <a:rPr lang="fr-FR" sz="1500" kern="1200" dirty="0"/>
            <a:t> </a:t>
          </a:r>
          <a:r>
            <a:rPr lang="fr-FR" sz="1500" kern="1200" dirty="0" err="1"/>
            <a:t>spirituality</a:t>
          </a:r>
          <a:r>
            <a:rPr lang="fr-FR" sz="1500" kern="1200" dirty="0"/>
            <a:t> </a:t>
          </a:r>
          <a:r>
            <a:rPr lang="fr-FR" sz="1500" kern="1200" dirty="0" err="1"/>
            <a:t>thanks</a:t>
          </a:r>
          <a:r>
            <a:rPr lang="fr-FR" sz="1500" kern="1200" dirty="0"/>
            <a:t> to the </a:t>
          </a:r>
          <a:r>
            <a:rPr lang="fr-FR" sz="1500" kern="1200" dirty="0" err="1"/>
            <a:t>Jesuits</a:t>
          </a:r>
          <a:r>
            <a:rPr lang="fr-FR" sz="1500" kern="1200" dirty="0"/>
            <a:t> </a:t>
          </a:r>
          <a:r>
            <a:rPr lang="fr-FR" sz="1500" kern="1200" dirty="0" err="1"/>
            <a:t>that</a:t>
          </a:r>
          <a:r>
            <a:rPr lang="fr-FR" sz="1500" kern="1200" dirty="0"/>
            <a:t> </a:t>
          </a:r>
          <a:r>
            <a:rPr lang="fr-FR" sz="1500" kern="1200" dirty="0" err="1"/>
            <a:t>accompany</a:t>
          </a:r>
          <a:r>
            <a:rPr lang="fr-FR" sz="1500" kern="1200" dirty="0"/>
            <a:t> </a:t>
          </a:r>
          <a:r>
            <a:rPr lang="fr-FR" sz="1500" kern="1200" dirty="0" err="1"/>
            <a:t>them</a:t>
          </a:r>
          <a:r>
            <a:rPr lang="fr-FR" sz="1500" kern="1200" dirty="0"/>
            <a:t>.  A </a:t>
          </a:r>
          <a:r>
            <a:rPr lang="en-US" sz="1500" kern="1200" dirty="0"/>
            <a:t>collaboration with their guides and Jesuits </a:t>
          </a:r>
          <a:r>
            <a:rPr lang="fr-FR" sz="1500" kern="1200" dirty="0" err="1"/>
            <a:t>is</a:t>
          </a:r>
          <a:r>
            <a:rPr lang="fr-FR" sz="1500" kern="1200" dirty="0"/>
            <a:t> </a:t>
          </a:r>
          <a:r>
            <a:rPr lang="fr-FR" sz="1500" kern="1200" dirty="0" err="1"/>
            <a:t>needed</a:t>
          </a:r>
          <a:r>
            <a:rPr lang="fr-FR" sz="1500" kern="1200" dirty="0"/>
            <a:t> in </a:t>
          </a:r>
          <a:r>
            <a:rPr lang="fr-FR" sz="1500" kern="1200" dirty="0" err="1"/>
            <a:t>this</a:t>
          </a:r>
          <a:r>
            <a:rPr lang="fr-FR" sz="1500" kern="1200" dirty="0"/>
            <a:t> area.</a:t>
          </a:r>
          <a:endParaRPr lang="en-US" sz="1500" kern="1200" dirty="0"/>
        </a:p>
      </dsp:txBody>
      <dsp:txXfrm rot="-5400000">
        <a:off x="2798064" y="1478450"/>
        <a:ext cx="4925863" cy="896025"/>
      </dsp:txXfrm>
    </dsp:sp>
    <dsp:sp modelId="{F2950668-9E90-4F60-AA30-8F690B50CABA}">
      <dsp:nvSpPr>
        <dsp:cNvPr id="0" name=""/>
        <dsp:cNvSpPr/>
      </dsp:nvSpPr>
      <dsp:spPr>
        <a:xfrm>
          <a:off x="0" y="1305855"/>
          <a:ext cx="2798064" cy="1241214"/>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b="1" kern="1200" dirty="0"/>
            <a:t>EYM</a:t>
          </a:r>
          <a:r>
            <a:rPr lang="fr-FR" sz="2600" kern="1200" dirty="0"/>
            <a:t> (</a:t>
          </a:r>
          <a:r>
            <a:rPr lang="fr-FR" sz="2600" kern="1200" dirty="0" err="1"/>
            <a:t>Eucharistic</a:t>
          </a:r>
          <a:r>
            <a:rPr lang="fr-FR" sz="2600" kern="1200" dirty="0"/>
            <a:t> </a:t>
          </a:r>
          <a:r>
            <a:rPr lang="fr-FR" sz="2600" kern="1200" dirty="0" err="1"/>
            <a:t>Youth</a:t>
          </a:r>
          <a:r>
            <a:rPr lang="fr-FR" sz="2600" kern="1200" dirty="0"/>
            <a:t> </a:t>
          </a:r>
          <a:r>
            <a:rPr lang="fr-FR" sz="2600" kern="1200" dirty="0" err="1"/>
            <a:t>Movement</a:t>
          </a:r>
          <a:r>
            <a:rPr lang="fr-FR" sz="2600" kern="1200" dirty="0"/>
            <a:t>)</a:t>
          </a:r>
          <a:endParaRPr lang="en-US" sz="2600" kern="1200" dirty="0"/>
        </a:p>
      </dsp:txBody>
      <dsp:txXfrm>
        <a:off x="60591" y="1366446"/>
        <a:ext cx="2676882" cy="1120032"/>
      </dsp:txXfrm>
    </dsp:sp>
    <dsp:sp modelId="{57E1A48A-F152-44BE-BA4F-CAD64E39AAA9}">
      <dsp:nvSpPr>
        <dsp:cNvPr id="0" name=""/>
        <dsp:cNvSpPr/>
      </dsp:nvSpPr>
      <dsp:spPr>
        <a:xfrm rot="5400000">
          <a:off x="4788746" y="742569"/>
          <a:ext cx="992971" cy="4974336"/>
        </a:xfrm>
        <a:prstGeom prst="round2Same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a:t>
          </a:r>
          <a:r>
            <a:rPr lang="fr-FR" sz="1500" kern="1200" dirty="0" err="1"/>
            <a:t>Many</a:t>
          </a:r>
          <a:r>
            <a:rPr lang="fr-FR" sz="1500" kern="1200" dirty="0"/>
            <a:t> CLC </a:t>
          </a:r>
          <a:r>
            <a:rPr lang="fr-FR" sz="1500" kern="1200" dirty="0" err="1"/>
            <a:t>members</a:t>
          </a:r>
          <a:r>
            <a:rPr lang="fr-FR" sz="1500" kern="1200" dirty="0"/>
            <a:t> have the </a:t>
          </a:r>
          <a:r>
            <a:rPr lang="fr-FR" sz="1500" kern="1200" dirty="0" err="1"/>
            <a:t>opportunity</a:t>
          </a:r>
          <a:r>
            <a:rPr lang="fr-FR" sz="1500" kern="1200" dirty="0"/>
            <a:t> to </a:t>
          </a:r>
          <a:r>
            <a:rPr lang="fr-FR" sz="1500" kern="1200" dirty="0" err="1"/>
            <a:t>introduce</a:t>
          </a:r>
          <a:r>
            <a:rPr lang="fr-FR" sz="1500" kern="1200" dirty="0"/>
            <a:t> CLC to </a:t>
          </a:r>
          <a:r>
            <a:rPr lang="fr-FR" sz="1500" kern="1200" dirty="0" err="1"/>
            <a:t>young</a:t>
          </a:r>
          <a:r>
            <a:rPr lang="fr-FR" sz="1500" kern="1200" dirty="0"/>
            <a:t> </a:t>
          </a:r>
          <a:r>
            <a:rPr lang="fr-FR" sz="1500" kern="1200" dirty="0" err="1"/>
            <a:t>parishioners</a:t>
          </a:r>
          <a:endParaRPr lang="en-US" sz="1500" kern="1200" dirty="0"/>
        </a:p>
      </dsp:txBody>
      <dsp:txXfrm rot="-5400000">
        <a:off x="2798064" y="2781725"/>
        <a:ext cx="4925863" cy="896025"/>
      </dsp:txXfrm>
    </dsp:sp>
    <dsp:sp modelId="{7AAADDA1-FF57-4772-91BF-468FE8D579E5}">
      <dsp:nvSpPr>
        <dsp:cNvPr id="0" name=""/>
        <dsp:cNvSpPr/>
      </dsp:nvSpPr>
      <dsp:spPr>
        <a:xfrm>
          <a:off x="0" y="2609130"/>
          <a:ext cx="2798064" cy="1241214"/>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b="1" kern="1200" dirty="0"/>
            <a:t>The </a:t>
          </a:r>
          <a:r>
            <a:rPr lang="fr-FR" sz="2600" b="1" kern="1200" dirty="0" err="1"/>
            <a:t>parishes</a:t>
          </a:r>
          <a:endParaRPr lang="en-US" sz="2600" kern="1200" dirty="0"/>
        </a:p>
      </dsp:txBody>
      <dsp:txXfrm>
        <a:off x="60591" y="2669721"/>
        <a:ext cx="2676882" cy="1120032"/>
      </dsp:txXfrm>
    </dsp:sp>
    <dsp:sp modelId="{94ED311A-0620-47FF-B8B5-CCD14903FE00}">
      <dsp:nvSpPr>
        <dsp:cNvPr id="0" name=""/>
        <dsp:cNvSpPr/>
      </dsp:nvSpPr>
      <dsp:spPr>
        <a:xfrm rot="5400000">
          <a:off x="4788746" y="2045844"/>
          <a:ext cx="992971" cy="4974336"/>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the "</a:t>
          </a:r>
          <a:r>
            <a:rPr lang="fr-FR" sz="1500" kern="1200" dirty="0" err="1"/>
            <a:t>university</a:t>
          </a:r>
          <a:r>
            <a:rPr lang="fr-FR" sz="1500" kern="1200" dirty="0"/>
            <a:t> </a:t>
          </a:r>
          <a:r>
            <a:rPr lang="fr-FR" sz="1500" kern="1200" dirty="0" err="1"/>
            <a:t>parish</a:t>
          </a:r>
          <a:r>
            <a:rPr lang="fr-FR" sz="1500" kern="1200" dirty="0"/>
            <a:t>" </a:t>
          </a:r>
          <a:r>
            <a:rPr lang="fr-FR" sz="1500" kern="1200" dirty="0" err="1"/>
            <a:t>offers</a:t>
          </a:r>
          <a:r>
            <a:rPr lang="fr-FR" sz="1500" kern="1200" dirty="0"/>
            <a:t> </a:t>
          </a:r>
          <a:r>
            <a:rPr lang="fr-FR" sz="1500" kern="1200" dirty="0" err="1"/>
            <a:t>students</a:t>
          </a:r>
          <a:r>
            <a:rPr lang="fr-FR" sz="1500" kern="1200" dirty="0"/>
            <a:t> </a:t>
          </a:r>
          <a:r>
            <a:rPr lang="fr-FR" sz="1500" kern="1200" dirty="0" err="1"/>
            <a:t>adequate</a:t>
          </a:r>
          <a:r>
            <a:rPr lang="fr-FR" sz="1500" kern="1200" dirty="0"/>
            <a:t> supervision.  But at the end of </a:t>
          </a:r>
          <a:r>
            <a:rPr lang="fr-FR" sz="1500" kern="1200" dirty="0" err="1"/>
            <a:t>their</a:t>
          </a:r>
          <a:r>
            <a:rPr lang="fr-FR" sz="1500" kern="1200" dirty="0"/>
            <a:t> </a:t>
          </a:r>
          <a:r>
            <a:rPr lang="fr-FR" sz="1500" kern="1200" dirty="0" err="1"/>
            <a:t>studies</a:t>
          </a:r>
          <a:r>
            <a:rPr lang="fr-FR" sz="1500" kern="1200" dirty="0"/>
            <a:t>, </a:t>
          </a:r>
          <a:r>
            <a:rPr lang="fr-FR" sz="1500" kern="1200" dirty="0" err="1"/>
            <a:t>they</a:t>
          </a:r>
          <a:r>
            <a:rPr lang="fr-FR" sz="1500" kern="1200" dirty="0"/>
            <a:t> do not know </a:t>
          </a:r>
          <a:r>
            <a:rPr lang="fr-FR" sz="1500" kern="1200" dirty="0" err="1"/>
            <a:t>where</a:t>
          </a:r>
          <a:r>
            <a:rPr lang="fr-FR" sz="1500" kern="1200" dirty="0"/>
            <a:t> to go.  This </a:t>
          </a:r>
          <a:r>
            <a:rPr lang="fr-FR" sz="1500" kern="1200" dirty="0" err="1"/>
            <a:t>is</a:t>
          </a:r>
          <a:r>
            <a:rPr lang="fr-FR" sz="1500" kern="1200" dirty="0"/>
            <a:t> </a:t>
          </a:r>
          <a:r>
            <a:rPr lang="fr-FR" sz="1500" kern="1200" dirty="0" err="1"/>
            <a:t>where</a:t>
          </a:r>
          <a:r>
            <a:rPr lang="fr-FR" sz="1500" kern="1200" dirty="0"/>
            <a:t> the intervention of CLC </a:t>
          </a:r>
          <a:r>
            <a:rPr lang="fr-FR" sz="1500" kern="1200" dirty="0" err="1"/>
            <a:t>would</a:t>
          </a:r>
          <a:r>
            <a:rPr lang="fr-FR" sz="1500" kern="1200" dirty="0"/>
            <a:t> </a:t>
          </a:r>
          <a:r>
            <a:rPr lang="fr-FR" sz="1500" kern="1200" dirty="0" err="1"/>
            <a:t>be</a:t>
          </a:r>
          <a:r>
            <a:rPr lang="fr-FR" sz="1500" kern="1200" dirty="0"/>
            <a:t> </a:t>
          </a:r>
          <a:r>
            <a:rPr lang="fr-FR" sz="1500" kern="1200" dirty="0" err="1"/>
            <a:t>useful</a:t>
          </a:r>
          <a:r>
            <a:rPr lang="fr-FR" sz="1500" kern="1200" dirty="0"/>
            <a:t>.</a:t>
          </a:r>
          <a:endParaRPr lang="en-US" sz="1500" kern="1200" dirty="0"/>
        </a:p>
      </dsp:txBody>
      <dsp:txXfrm rot="-5400000">
        <a:off x="2798064" y="4085000"/>
        <a:ext cx="4925863" cy="896025"/>
      </dsp:txXfrm>
    </dsp:sp>
    <dsp:sp modelId="{C81CC7B6-1FAE-4689-BDB5-4671BB1BA2B6}">
      <dsp:nvSpPr>
        <dsp:cNvPr id="0" name=""/>
        <dsp:cNvSpPr/>
      </dsp:nvSpPr>
      <dsp:spPr>
        <a:xfrm>
          <a:off x="0" y="3912405"/>
          <a:ext cx="2798064" cy="124121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fr-FR" sz="2600" b="1" kern="1200" dirty="0" err="1"/>
            <a:t>Universities</a:t>
          </a:r>
          <a:endParaRPr lang="en-US" sz="2600" kern="1200" dirty="0"/>
        </a:p>
      </dsp:txBody>
      <dsp:txXfrm>
        <a:off x="60591" y="3972996"/>
        <a:ext cx="2676882" cy="11200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FEBA2-2DC7-44AE-8969-526FB158632A}">
      <dsp:nvSpPr>
        <dsp:cNvPr id="0" name=""/>
        <dsp:cNvSpPr/>
      </dsp:nvSpPr>
      <dsp:spPr>
        <a:xfrm>
          <a:off x="818" y="464963"/>
          <a:ext cx="3192363" cy="19154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Serve	</a:t>
          </a:r>
        </a:p>
      </dsp:txBody>
      <dsp:txXfrm>
        <a:off x="818" y="464963"/>
        <a:ext cx="3192363" cy="1915417"/>
      </dsp:txXfrm>
    </dsp:sp>
    <dsp:sp modelId="{7947CEF4-7613-4FB1-94ED-A8E494EA84F3}">
      <dsp:nvSpPr>
        <dsp:cNvPr id="0" name=""/>
        <dsp:cNvSpPr/>
      </dsp:nvSpPr>
      <dsp:spPr>
        <a:xfrm>
          <a:off x="3512418" y="464963"/>
          <a:ext cx="3192363" cy="19154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Entrust with responsibility</a:t>
          </a:r>
        </a:p>
      </dsp:txBody>
      <dsp:txXfrm>
        <a:off x="3512418" y="464963"/>
        <a:ext cx="3192363" cy="1915417"/>
      </dsp:txXfrm>
    </dsp:sp>
    <dsp:sp modelId="{BFE511CC-68EE-40B6-AAC3-F67825E3ED5C}">
      <dsp:nvSpPr>
        <dsp:cNvPr id="0" name=""/>
        <dsp:cNvSpPr/>
      </dsp:nvSpPr>
      <dsp:spPr>
        <a:xfrm>
          <a:off x="1756618" y="2699618"/>
          <a:ext cx="3192363" cy="19154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Model – love, </a:t>
          </a:r>
          <a:r>
            <a:rPr lang="en-US" sz="2700" kern="1200" dirty="0" err="1"/>
            <a:t>humililty</a:t>
          </a:r>
          <a:r>
            <a:rPr lang="en-US" sz="2700" kern="1200" dirty="0"/>
            <a:t>, generosity, patience, forgiveness</a:t>
          </a:r>
        </a:p>
      </dsp:txBody>
      <dsp:txXfrm>
        <a:off x="1756618" y="2699618"/>
        <a:ext cx="3192363" cy="1915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3888-2459-450B-A0EB-701057CF09E8}">
      <dsp:nvSpPr>
        <dsp:cNvPr id="0" name=""/>
        <dsp:cNvSpPr/>
      </dsp:nvSpPr>
      <dsp:spPr>
        <a:xfrm rot="5400000">
          <a:off x="4401061" y="-1601808"/>
          <a:ext cx="1198364" cy="470611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Font typeface="Arial" panose="020B0604020202020204" pitchFamily="34" charset="0"/>
            <a:buNone/>
          </a:pPr>
          <a:r>
            <a:rPr lang="en-US" altLang="en-US" sz="2100" kern="1200" dirty="0"/>
            <a:t>“the result of research in the social sphere” and “of studies conducted at the international level</a:t>
          </a:r>
          <a:endParaRPr lang="en-US" sz="2100" kern="1200" dirty="0"/>
        </a:p>
      </dsp:txBody>
      <dsp:txXfrm rot="-5400000">
        <a:off x="2647188" y="210564"/>
        <a:ext cx="4647613" cy="1081366"/>
      </dsp:txXfrm>
    </dsp:sp>
    <dsp:sp modelId="{5532138D-B26D-4C50-B094-7EFEBA743A5C}">
      <dsp:nvSpPr>
        <dsp:cNvPr id="0" name=""/>
        <dsp:cNvSpPr/>
      </dsp:nvSpPr>
      <dsp:spPr>
        <a:xfrm>
          <a:off x="0" y="2269"/>
          <a:ext cx="2647188" cy="14979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altLang="en-US" sz="2900" kern="1200" dirty="0"/>
            <a:t>Young People in Today’s World</a:t>
          </a:r>
          <a:endParaRPr lang="en-US" sz="2900" kern="1200" dirty="0"/>
        </a:p>
      </dsp:txBody>
      <dsp:txXfrm>
        <a:off x="73124" y="75393"/>
        <a:ext cx="2500940" cy="1351707"/>
      </dsp:txXfrm>
    </dsp:sp>
    <dsp:sp modelId="{CD920534-7848-4BDA-8091-9E0D959B6FFF}">
      <dsp:nvSpPr>
        <dsp:cNvPr id="0" name=""/>
        <dsp:cNvSpPr/>
      </dsp:nvSpPr>
      <dsp:spPr>
        <a:xfrm rot="5400000">
          <a:off x="4401061" y="-28955"/>
          <a:ext cx="1198364" cy="4706112"/>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Recognizing</a:t>
          </a:r>
        </a:p>
        <a:p>
          <a:pPr marL="228600" lvl="1" indent="-228600" algn="l" defTabSz="933450">
            <a:lnSpc>
              <a:spcPct val="90000"/>
            </a:lnSpc>
            <a:spcBef>
              <a:spcPct val="0"/>
            </a:spcBef>
            <a:spcAft>
              <a:spcPct val="15000"/>
            </a:spcAft>
            <a:buChar char="•"/>
          </a:pPr>
          <a:r>
            <a:rPr lang="en-US" sz="2100" kern="1200" dirty="0"/>
            <a:t>Interpreting</a:t>
          </a:r>
        </a:p>
        <a:p>
          <a:pPr marL="228600" lvl="1" indent="-228600" algn="l" defTabSz="933450">
            <a:lnSpc>
              <a:spcPct val="90000"/>
            </a:lnSpc>
            <a:spcBef>
              <a:spcPct val="0"/>
            </a:spcBef>
            <a:spcAft>
              <a:spcPct val="15000"/>
            </a:spcAft>
            <a:buChar char="•"/>
          </a:pPr>
          <a:r>
            <a:rPr lang="en-US" sz="2100" kern="1200" dirty="0"/>
            <a:t>Choosing</a:t>
          </a:r>
        </a:p>
      </dsp:txBody>
      <dsp:txXfrm rot="-5400000">
        <a:off x="2647188" y="1783418"/>
        <a:ext cx="4647613" cy="1081366"/>
      </dsp:txXfrm>
    </dsp:sp>
    <dsp:sp modelId="{8641BDE0-B0A3-40D5-9B30-FD67698E57B1}">
      <dsp:nvSpPr>
        <dsp:cNvPr id="0" name=""/>
        <dsp:cNvSpPr/>
      </dsp:nvSpPr>
      <dsp:spPr>
        <a:xfrm>
          <a:off x="0" y="1575122"/>
          <a:ext cx="2647188" cy="1497955"/>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Discernment</a:t>
          </a:r>
        </a:p>
      </dsp:txBody>
      <dsp:txXfrm>
        <a:off x="73124" y="1648246"/>
        <a:ext cx="2500940" cy="1351707"/>
      </dsp:txXfrm>
    </dsp:sp>
    <dsp:sp modelId="{6D365862-9366-4982-A072-8BEFF866CCD9}">
      <dsp:nvSpPr>
        <dsp:cNvPr id="0" name=""/>
        <dsp:cNvSpPr/>
      </dsp:nvSpPr>
      <dsp:spPr>
        <a:xfrm rot="5400000">
          <a:off x="4401061" y="1543896"/>
          <a:ext cx="1198364" cy="4706112"/>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altLang="en-US" sz="2100" kern="1200" dirty="0"/>
            <a:t>Going out</a:t>
          </a:r>
          <a:endParaRPr lang="en-US" sz="2100" kern="1200" dirty="0"/>
        </a:p>
        <a:p>
          <a:pPr marL="228600" lvl="1" indent="-228600" algn="l" defTabSz="933450">
            <a:lnSpc>
              <a:spcPct val="90000"/>
            </a:lnSpc>
            <a:spcBef>
              <a:spcPct val="0"/>
            </a:spcBef>
            <a:spcAft>
              <a:spcPct val="15000"/>
            </a:spcAft>
            <a:buChar char="•"/>
          </a:pPr>
          <a:r>
            <a:rPr lang="en-US" altLang="en-US" sz="2100" kern="1200" dirty="0"/>
            <a:t>Seeing</a:t>
          </a:r>
          <a:endParaRPr lang="en-US" sz="2100" kern="1200" dirty="0"/>
        </a:p>
        <a:p>
          <a:pPr marL="228600" lvl="1" indent="-228600" algn="l" defTabSz="933450">
            <a:lnSpc>
              <a:spcPct val="90000"/>
            </a:lnSpc>
            <a:spcBef>
              <a:spcPct val="0"/>
            </a:spcBef>
            <a:spcAft>
              <a:spcPct val="15000"/>
            </a:spcAft>
            <a:buChar char="•"/>
          </a:pPr>
          <a:r>
            <a:rPr lang="en-US" altLang="en-US" sz="2100" kern="1200" dirty="0"/>
            <a:t>Calling </a:t>
          </a:r>
          <a:endParaRPr lang="en-US" sz="2100" kern="1200" dirty="0"/>
        </a:p>
      </dsp:txBody>
      <dsp:txXfrm rot="-5400000">
        <a:off x="2647188" y="3356269"/>
        <a:ext cx="4647613" cy="1081366"/>
      </dsp:txXfrm>
    </dsp:sp>
    <dsp:sp modelId="{BE5DF54B-BE2F-4B59-9354-E09B02B6D5EF}">
      <dsp:nvSpPr>
        <dsp:cNvPr id="0" name=""/>
        <dsp:cNvSpPr/>
      </dsp:nvSpPr>
      <dsp:spPr>
        <a:xfrm>
          <a:off x="0" y="3147975"/>
          <a:ext cx="2647188" cy="149795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Pastoral Activity</a:t>
          </a:r>
        </a:p>
      </dsp:txBody>
      <dsp:txXfrm>
        <a:off x="73124" y="3221099"/>
        <a:ext cx="2500940" cy="13517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F181B-5525-4525-BC2F-94C8B04DC6B6}">
      <dsp:nvSpPr>
        <dsp:cNvPr id="0" name=""/>
        <dsp:cNvSpPr/>
      </dsp:nvSpPr>
      <dsp:spPr>
        <a:xfrm rot="5400000">
          <a:off x="4547014" y="-1523960"/>
          <a:ext cx="1580067" cy="50231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r>
            <a:rPr lang="en-US" sz="6500" kern="1200" dirty="0"/>
            <a:t>  cvx-clc.net</a:t>
          </a:r>
        </a:p>
      </dsp:txBody>
      <dsp:txXfrm rot="-5400000">
        <a:off x="2825496" y="274691"/>
        <a:ext cx="4945971" cy="1425801"/>
      </dsp:txXfrm>
    </dsp:sp>
    <dsp:sp modelId="{CD832DED-8627-4312-994C-67B285D83CAC}">
      <dsp:nvSpPr>
        <dsp:cNvPr id="0" name=""/>
        <dsp:cNvSpPr/>
      </dsp:nvSpPr>
      <dsp:spPr>
        <a:xfrm>
          <a:off x="0" y="49"/>
          <a:ext cx="2825496" cy="19750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Website</a:t>
          </a:r>
        </a:p>
      </dsp:txBody>
      <dsp:txXfrm>
        <a:off x="96416" y="96465"/>
        <a:ext cx="2632664" cy="1782252"/>
      </dsp:txXfrm>
    </dsp:sp>
    <dsp:sp modelId="{FCA0A2AB-250C-4218-9A79-FA5C873DA5FE}">
      <dsp:nvSpPr>
        <dsp:cNvPr id="0" name=""/>
        <dsp:cNvSpPr/>
      </dsp:nvSpPr>
      <dsp:spPr>
        <a:xfrm rot="5400000">
          <a:off x="4547014" y="549879"/>
          <a:ext cx="1580067" cy="50231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r>
            <a:rPr lang="en-US" sz="6500" kern="1200" dirty="0"/>
            <a:t>  @CVXCLC</a:t>
          </a:r>
        </a:p>
      </dsp:txBody>
      <dsp:txXfrm rot="-5400000">
        <a:off x="2825496" y="2348531"/>
        <a:ext cx="4945971" cy="1425801"/>
      </dsp:txXfrm>
    </dsp:sp>
    <dsp:sp modelId="{541A0678-250D-4ED8-BC72-F7B4737C1BB8}">
      <dsp:nvSpPr>
        <dsp:cNvPr id="0" name=""/>
        <dsp:cNvSpPr/>
      </dsp:nvSpPr>
      <dsp:spPr>
        <a:xfrm>
          <a:off x="0" y="2073888"/>
          <a:ext cx="2825496" cy="19750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Facebook</a:t>
          </a:r>
        </a:p>
      </dsp:txBody>
      <dsp:txXfrm>
        <a:off x="96416" y="2170304"/>
        <a:ext cx="2632664" cy="178225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99203B31-4D13-49F8-A1A6-E5B4196045C6}" type="datetimeFigureOut">
              <a:rPr lang="en-US" smtClean="0"/>
              <a:t>8/28/2017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E27BF6A-3E4A-41F4-BBD2-F81CECC21BB1}" type="slidenum">
              <a:rPr lang="en-US" smtClean="0"/>
              <a:t>‹#›</a:t>
            </a:fld>
            <a:endParaRPr lang="en-US"/>
          </a:p>
        </p:txBody>
      </p:sp>
    </p:spTree>
    <p:extLst>
      <p:ext uri="{BB962C8B-B14F-4D97-AF65-F5344CB8AC3E}">
        <p14:creationId xmlns:p14="http://schemas.microsoft.com/office/powerpoint/2010/main" val="3661998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D874365-43D8-414E-9813-7E547539D082}" type="datetimeFigureOut">
              <a:rPr lang="en-US" smtClean="0"/>
              <a:t>8/28/2017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5A45CF2-5B42-4474-9EE9-230AA5163E44}" type="slidenum">
              <a:rPr lang="en-US" smtClean="0"/>
              <a:t>‹#›</a:t>
            </a:fld>
            <a:endParaRPr lang="en-US"/>
          </a:p>
        </p:txBody>
      </p:sp>
    </p:spTree>
    <p:extLst>
      <p:ext uri="{BB962C8B-B14F-4D97-AF65-F5344CB8AC3E}">
        <p14:creationId xmlns:p14="http://schemas.microsoft.com/office/powerpoint/2010/main" val="423871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ABOUT OUR LOGO </a:t>
            </a:r>
          </a:p>
          <a:p>
            <a:r>
              <a:rPr lang="en-PH" dirty="0"/>
              <a:t>We did not go too far to find inspiration for the logo of the Christian Life Community (CLC). Countless books have been written about the Salvation history of CLC and its beginning in year 1563. From that came the Marian Congregations and its symbol (shown on the top right), having the “P” over the “X” (for the Greek Christus) and the inserted “M” illustrates that the Congregations were put under the patronage of Mary, the mother of Jesus. The blue curved line illustrates a movement forward to one World Community in 1967; hence the globe. From this new beginning came a new name: </a:t>
            </a:r>
            <a:r>
              <a:rPr lang="en-PH" dirty="0" err="1"/>
              <a:t>Communauté</a:t>
            </a:r>
            <a:r>
              <a:rPr lang="en-PH" dirty="0"/>
              <a:t> de Vie </a:t>
            </a:r>
            <a:r>
              <a:rPr lang="en-PH" dirty="0" err="1"/>
              <a:t>Chrétienne</a:t>
            </a:r>
            <a:r>
              <a:rPr lang="en-PH" dirty="0"/>
              <a:t> (CVX) in French; </a:t>
            </a:r>
            <a:r>
              <a:rPr lang="en-PH" dirty="0" err="1"/>
              <a:t>Comunidad</a:t>
            </a:r>
            <a:r>
              <a:rPr lang="en-PH" dirty="0"/>
              <a:t> de Vida Cristiana (CVX) in Spanish; Christian Life Community (CLC) in English.</a:t>
            </a:r>
          </a:p>
          <a:p>
            <a:r>
              <a:rPr lang="en-PH" dirty="0"/>
              <a:t>(</a:t>
            </a:r>
            <a:r>
              <a:rPr lang="en-PH" dirty="0" err="1"/>
              <a:t>Progressio</a:t>
            </a:r>
            <a:r>
              <a:rPr lang="en-PH" dirty="0"/>
              <a:t> copyright pages)</a:t>
            </a:r>
          </a:p>
        </p:txBody>
      </p:sp>
      <p:sp>
        <p:nvSpPr>
          <p:cNvPr id="4" name="Slide Number Placeholder 3"/>
          <p:cNvSpPr>
            <a:spLocks noGrp="1"/>
          </p:cNvSpPr>
          <p:nvPr>
            <p:ph type="sldNum" sz="quarter" idx="10"/>
          </p:nvPr>
        </p:nvSpPr>
        <p:spPr/>
        <p:txBody>
          <a:bodyPr/>
          <a:lstStyle/>
          <a:p>
            <a:fld id="{25A45CF2-5B42-4474-9EE9-230AA5163E44}" type="slidenum">
              <a:rPr lang="en-US" smtClean="0"/>
              <a:t>1</a:t>
            </a:fld>
            <a:endParaRPr lang="en-US"/>
          </a:p>
        </p:txBody>
      </p:sp>
    </p:spTree>
    <p:extLst>
      <p:ext uri="{BB962C8B-B14F-4D97-AF65-F5344CB8AC3E}">
        <p14:creationId xmlns:p14="http://schemas.microsoft.com/office/powerpoint/2010/main" val="227197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GB" dirty="0"/>
              <a:t>It has also been recommended that </a:t>
            </a:r>
            <a:r>
              <a:rPr lang="en-GB" b="1" dirty="0"/>
              <a:t>W-</a:t>
            </a:r>
            <a:r>
              <a:rPr lang="en-GB" b="1" dirty="0" err="1"/>
              <a:t>ExCo</a:t>
            </a:r>
            <a:r>
              <a:rPr lang="en-GB" b="1" dirty="0"/>
              <a:t> set up a commission on Youth.</a:t>
            </a:r>
          </a:p>
          <a:p>
            <a:pPr marL="0" indent="0" eaLnBrk="1" fontAlgn="auto" hangingPunct="1">
              <a:spcAft>
                <a:spcPts val="0"/>
              </a:spcAft>
              <a:buFont typeface="Arial" panose="020B0604020202020204" pitchFamily="34" charset="0"/>
              <a:buNone/>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ltLang="en-US" dirty="0"/>
              <a:t>The W-</a:t>
            </a:r>
            <a:r>
              <a:rPr lang="fr-FR" altLang="en-US" dirty="0" err="1"/>
              <a:t>ExCo</a:t>
            </a:r>
            <a:r>
              <a:rPr lang="fr-FR" altLang="en-US" dirty="0"/>
              <a:t> has </a:t>
            </a:r>
            <a:r>
              <a:rPr lang="fr-FR" altLang="en-US" dirty="0" err="1"/>
              <a:t>responded</a:t>
            </a:r>
            <a:r>
              <a:rPr lang="fr-FR" altLang="en-US" dirty="0"/>
              <a:t> to </a:t>
            </a:r>
            <a:r>
              <a:rPr lang="fr-FR" altLang="en-US" dirty="0" err="1"/>
              <a:t>that</a:t>
            </a:r>
            <a:r>
              <a:rPr lang="fr-FR" altLang="en-US" dirty="0"/>
              <a:t> </a:t>
            </a:r>
            <a:r>
              <a:rPr lang="fr-FR" altLang="en-US" dirty="0" err="1"/>
              <a:t>request</a:t>
            </a:r>
            <a:r>
              <a:rPr lang="fr-FR" altLang="en-US" dirty="0"/>
              <a:t>.  A </a:t>
            </a:r>
            <a:r>
              <a:rPr lang="fr-FR" altLang="en-US" dirty="0" err="1"/>
              <a:t>Youth</a:t>
            </a:r>
            <a:r>
              <a:rPr lang="fr-FR" altLang="en-US" dirty="0"/>
              <a:t> Commission</a:t>
            </a:r>
            <a:r>
              <a:rPr lang="fr-FR" altLang="en-US" baseline="30000" dirty="0"/>
              <a:t> </a:t>
            </a:r>
            <a:r>
              <a:rPr lang="fr-FR" altLang="en-US" dirty="0" err="1"/>
              <a:t>was</a:t>
            </a:r>
            <a:r>
              <a:rPr lang="fr-FR" altLang="en-US" dirty="0"/>
              <a:t> </a:t>
            </a:r>
            <a:r>
              <a:rPr lang="fr-FR" altLang="en-US" dirty="0" err="1"/>
              <a:t>created</a:t>
            </a:r>
            <a:r>
              <a:rPr lang="fr-FR" altLang="en-US" dirty="0"/>
              <a:t>, </a:t>
            </a:r>
            <a:r>
              <a:rPr lang="fr-FR" altLang="en-US" dirty="0" err="1"/>
              <a:t>formed</a:t>
            </a:r>
            <a:r>
              <a:rPr lang="fr-FR" altLang="en-US" dirty="0"/>
              <a:t> of </a:t>
            </a:r>
            <a:r>
              <a:rPr lang="fr-FR" altLang="en-US" dirty="0" err="1"/>
              <a:t>ExCo</a:t>
            </a:r>
            <a:r>
              <a:rPr lang="fr-FR" altLang="en-US" dirty="0"/>
              <a:t> </a:t>
            </a:r>
            <a:r>
              <a:rPr lang="fr-FR" altLang="en-US" dirty="0" err="1"/>
              <a:t>members</a:t>
            </a:r>
            <a:r>
              <a:rPr lang="fr-FR" altLang="en-US" dirty="0"/>
              <a:t> and </a:t>
            </a:r>
            <a:r>
              <a:rPr lang="fr-FR" altLang="en-US" dirty="0" err="1"/>
              <a:t>members</a:t>
            </a:r>
            <a:r>
              <a:rPr lang="fr-FR" altLang="en-US" dirty="0"/>
              <a:t> </a:t>
            </a:r>
            <a:r>
              <a:rPr lang="fr-FR" altLang="en-US" dirty="0" err="1"/>
              <a:t>from</a:t>
            </a:r>
            <a:r>
              <a:rPr lang="fr-FR" altLang="en-US" dirty="0"/>
              <a:t> </a:t>
            </a:r>
            <a:r>
              <a:rPr lang="fr-FR" altLang="en-US" dirty="0" err="1"/>
              <a:t>different</a:t>
            </a:r>
            <a:r>
              <a:rPr lang="fr-FR" altLang="en-US" dirty="0"/>
              <a:t> countries. The </a:t>
            </a:r>
            <a:r>
              <a:rPr lang="fr-FR" altLang="en-US" dirty="0" err="1"/>
              <a:t>members</a:t>
            </a:r>
            <a:r>
              <a:rPr lang="fr-FR" altLang="en-US" dirty="0"/>
              <a:t> of </a:t>
            </a:r>
            <a:r>
              <a:rPr lang="fr-FR" altLang="en-US" dirty="0" err="1"/>
              <a:t>this</a:t>
            </a:r>
            <a:r>
              <a:rPr lang="fr-FR" altLang="en-US" dirty="0"/>
              <a:t> commission have met </a:t>
            </a:r>
            <a:r>
              <a:rPr lang="fr-FR" altLang="en-US" dirty="0" err="1"/>
              <a:t>virtually</a:t>
            </a:r>
            <a:r>
              <a:rPr lang="fr-FR" altLang="en-US" dirty="0"/>
              <a:t> and </a:t>
            </a:r>
            <a:r>
              <a:rPr lang="fr-FR" altLang="en-US" dirty="0" err="1"/>
              <a:t>exchanged</a:t>
            </a:r>
            <a:r>
              <a:rPr lang="fr-FR" altLang="en-US" dirty="0"/>
              <a:t> </a:t>
            </a:r>
            <a:r>
              <a:rPr lang="fr-FR" altLang="en-US" dirty="0" err="1"/>
              <a:t>their</a:t>
            </a:r>
            <a:r>
              <a:rPr lang="fr-FR" altLang="en-US" dirty="0"/>
              <a:t> </a:t>
            </a:r>
            <a:r>
              <a:rPr lang="fr-FR" altLang="en-US" dirty="0" err="1"/>
              <a:t>experiences</a:t>
            </a:r>
            <a:r>
              <a:rPr lang="fr-FR" altLang="en-US" dirty="0"/>
              <a:t> and opinions, as </a:t>
            </a:r>
            <a:r>
              <a:rPr lang="fr-FR" altLang="en-US" dirty="0" err="1"/>
              <a:t>well</a:t>
            </a:r>
            <a:r>
              <a:rPr lang="fr-FR" altLang="en-US" dirty="0"/>
              <a:t> as </a:t>
            </a:r>
            <a:r>
              <a:rPr lang="fr-FR" altLang="en-US" dirty="0" err="1"/>
              <a:t>some</a:t>
            </a:r>
            <a:r>
              <a:rPr lang="fr-FR" altLang="en-US" dirty="0"/>
              <a:t> </a:t>
            </a:r>
            <a:r>
              <a:rPr lang="fr-FR" altLang="en-US" dirty="0" err="1"/>
              <a:t>materials</a:t>
            </a:r>
            <a:r>
              <a:rPr lang="fr-FR" altLang="en-US" dirty="0"/>
              <a:t> .</a:t>
            </a:r>
          </a:p>
          <a:p>
            <a:pPr marL="0" indent="0" eaLnBrk="1" fontAlgn="auto" hangingPunct="1">
              <a:spcAft>
                <a:spcPts val="0"/>
              </a:spcAft>
              <a:buFont typeface="Arial" panose="020B0604020202020204" pitchFamily="34" charset="0"/>
              <a:buNone/>
              <a:defRPr/>
            </a:pPr>
            <a:endParaRPr lang="fr-FR" b="1" dirty="0"/>
          </a:p>
        </p:txBody>
      </p:sp>
      <p:sp>
        <p:nvSpPr>
          <p:cNvPr id="4" name="Slide Number Placeholder 3"/>
          <p:cNvSpPr>
            <a:spLocks noGrp="1"/>
          </p:cNvSpPr>
          <p:nvPr>
            <p:ph type="sldNum" sz="quarter" idx="10"/>
          </p:nvPr>
        </p:nvSpPr>
        <p:spPr/>
        <p:txBody>
          <a:bodyPr/>
          <a:lstStyle/>
          <a:p>
            <a:fld id="{B4AA9F6B-ABAF-4477-AEA7-3B3410363D4D}" type="slidenum">
              <a:rPr lang="en-US" smtClean="0"/>
              <a:t>10</a:t>
            </a:fld>
            <a:endParaRPr lang="en-US"/>
          </a:p>
        </p:txBody>
      </p:sp>
    </p:spTree>
    <p:extLst>
      <p:ext uri="{BB962C8B-B14F-4D97-AF65-F5344CB8AC3E}">
        <p14:creationId xmlns:p14="http://schemas.microsoft.com/office/powerpoint/2010/main" val="37714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fr-FR" dirty="0" err="1"/>
              <a:t>Projects</a:t>
            </a:r>
            <a:r>
              <a:rPr lang="fr-FR" dirty="0"/>
              <a:t> </a:t>
            </a:r>
            <a:r>
              <a:rPr lang="fr-FR" dirty="0" err="1"/>
              <a:t>is</a:t>
            </a:r>
            <a:r>
              <a:rPr lang="fr-FR" dirty="0"/>
              <a:t> the </a:t>
            </a:r>
            <a:r>
              <a:rPr lang="fr-FR" dirty="0" err="1"/>
              <a:t>regular</a:t>
            </a:r>
            <a:r>
              <a:rPr lang="fr-FR" dirty="0"/>
              <a:t> document set by the </a:t>
            </a:r>
            <a:r>
              <a:rPr lang="fr-FR" dirty="0" err="1"/>
              <a:t>exco</a:t>
            </a:r>
            <a:r>
              <a:rPr lang="fr-FR" dirty="0"/>
              <a:t> to all national </a:t>
            </a:r>
            <a:r>
              <a:rPr lang="fr-FR" dirty="0" err="1"/>
              <a:t>communities</a:t>
            </a:r>
            <a:r>
              <a:rPr lang="fr-FR" dirty="0"/>
              <a:t>: </a:t>
            </a:r>
          </a:p>
          <a:p>
            <a:pPr marL="0" indent="0" eaLnBrk="1" fontAlgn="auto" hangingPunct="1">
              <a:spcAft>
                <a:spcPts val="0"/>
              </a:spcAft>
              <a:buFont typeface="Arial" panose="020B0604020202020204" pitchFamily="34" charset="0"/>
              <a:buNone/>
              <a:defRPr/>
            </a:pPr>
            <a:r>
              <a:rPr lang="fr-FR" dirty="0"/>
              <a:t>http://cvx-clc.net/l-en/projects/Projects_165.pdf</a:t>
            </a:r>
          </a:p>
          <a:p>
            <a:pPr marL="0" indent="0" eaLnBrk="1" fontAlgn="auto" hangingPunct="1">
              <a:spcAft>
                <a:spcPts val="0"/>
              </a:spcAft>
              <a:buFont typeface="Arial" panose="020B0604020202020204" pitchFamily="34" charset="0"/>
              <a:buNone/>
              <a:defRPr/>
            </a:pPr>
            <a:endParaRPr lang="fr-FR" dirty="0"/>
          </a:p>
          <a:p>
            <a:pPr marL="0" indent="0" eaLnBrk="1" fontAlgn="auto" hangingPunct="1">
              <a:spcAft>
                <a:spcPts val="0"/>
              </a:spcAft>
              <a:buFont typeface="Arial" panose="020B0604020202020204" pitchFamily="34" charset="0"/>
              <a:buNone/>
              <a:defRPr/>
            </a:pPr>
            <a:r>
              <a:rPr lang="fr-FR" dirty="0"/>
              <a:t>Young people are a </a:t>
            </a:r>
            <a:r>
              <a:rPr lang="fr-FR" dirty="0" err="1"/>
              <a:t>sign</a:t>
            </a:r>
            <a:r>
              <a:rPr lang="fr-FR" dirty="0"/>
              <a:t> of </a:t>
            </a:r>
            <a:r>
              <a:rPr lang="fr-FR" dirty="0" err="1"/>
              <a:t>vitality</a:t>
            </a:r>
            <a:r>
              <a:rPr lang="fr-FR" dirty="0"/>
              <a:t> and life. </a:t>
            </a:r>
            <a:r>
              <a:rPr lang="fr-FR" dirty="0" err="1"/>
              <a:t>They</a:t>
            </a:r>
            <a:r>
              <a:rPr lang="fr-FR" dirty="0"/>
              <a:t> are the power of </a:t>
            </a:r>
            <a:r>
              <a:rPr lang="fr-FR" dirty="0" err="1"/>
              <a:t>today</a:t>
            </a:r>
            <a:r>
              <a:rPr lang="fr-FR" dirty="0"/>
              <a:t> and the </a:t>
            </a:r>
            <a:r>
              <a:rPr lang="fr-FR" dirty="0" err="1"/>
              <a:t>hope</a:t>
            </a:r>
            <a:r>
              <a:rPr lang="fr-FR" dirty="0"/>
              <a:t> of </a:t>
            </a:r>
            <a:r>
              <a:rPr lang="fr-FR" dirty="0" err="1"/>
              <a:t>tomorrow</a:t>
            </a:r>
            <a:r>
              <a:rPr lang="fr-FR" dirty="0"/>
              <a:t>. On </a:t>
            </a:r>
            <a:r>
              <a:rPr lang="fr-FR" dirty="0" err="1"/>
              <a:t>them</a:t>
            </a:r>
            <a:r>
              <a:rPr lang="fr-FR" dirty="0"/>
              <a:t> </a:t>
            </a:r>
            <a:r>
              <a:rPr lang="fr-FR" dirty="0" err="1"/>
              <a:t>rests</a:t>
            </a:r>
            <a:r>
              <a:rPr lang="fr-FR" dirty="0"/>
              <a:t> the future of the Church and the world, and of </a:t>
            </a:r>
            <a:r>
              <a:rPr lang="fr-FR" dirty="0" err="1"/>
              <a:t>any</a:t>
            </a:r>
            <a:r>
              <a:rPr lang="fr-FR" dirty="0"/>
              <a:t> institution. </a:t>
            </a:r>
            <a:r>
              <a:rPr lang="en-GB" dirty="0"/>
              <a:t>But </a:t>
            </a:r>
            <a:r>
              <a:rPr lang="fr-FR" dirty="0" err="1"/>
              <a:t>we</a:t>
            </a:r>
            <a:r>
              <a:rPr lang="fr-FR" dirty="0"/>
              <a:t> </a:t>
            </a:r>
            <a:r>
              <a:rPr lang="fr-FR" dirty="0" err="1"/>
              <a:t>find</a:t>
            </a:r>
            <a:r>
              <a:rPr lang="fr-FR" dirty="0"/>
              <a:t> </a:t>
            </a:r>
            <a:r>
              <a:rPr lang="fr-FR" dirty="0" err="1"/>
              <a:t>that</a:t>
            </a:r>
            <a:r>
              <a:rPr lang="fr-FR" dirty="0"/>
              <a:t> on the one hand, </a:t>
            </a:r>
            <a:r>
              <a:rPr lang="fr-FR" dirty="0" err="1"/>
              <a:t>many</a:t>
            </a:r>
            <a:r>
              <a:rPr lang="fr-FR" dirty="0"/>
              <a:t> of </a:t>
            </a:r>
            <a:r>
              <a:rPr lang="fr-FR" dirty="0" err="1"/>
              <a:t>our</a:t>
            </a:r>
            <a:r>
              <a:rPr lang="fr-FR" dirty="0"/>
              <a:t> </a:t>
            </a:r>
            <a:r>
              <a:rPr lang="fr-FR" dirty="0" err="1"/>
              <a:t>members</a:t>
            </a:r>
            <a:r>
              <a:rPr lang="fr-FR" dirty="0"/>
              <a:t> are over the </a:t>
            </a:r>
            <a:r>
              <a:rPr lang="fr-FR" dirty="0" err="1"/>
              <a:t>age</a:t>
            </a:r>
            <a:r>
              <a:rPr lang="fr-FR" dirty="0"/>
              <a:t> of </a:t>
            </a:r>
            <a:r>
              <a:rPr lang="fr-FR" dirty="0" err="1"/>
              <a:t>youth</a:t>
            </a:r>
            <a:r>
              <a:rPr lang="fr-FR" dirty="0"/>
              <a:t>, and on the </a:t>
            </a:r>
            <a:r>
              <a:rPr lang="fr-FR" dirty="0" err="1"/>
              <a:t>other</a:t>
            </a:r>
            <a:r>
              <a:rPr lang="fr-FR" dirty="0"/>
              <a:t> hand, </a:t>
            </a:r>
            <a:r>
              <a:rPr lang="fr-FR" dirty="0" err="1"/>
              <a:t>we</a:t>
            </a:r>
            <a:r>
              <a:rPr lang="fr-FR" dirty="0"/>
              <a:t> </a:t>
            </a:r>
            <a:r>
              <a:rPr lang="fr-FR" dirty="0" err="1"/>
              <a:t>would</a:t>
            </a:r>
            <a:r>
              <a:rPr lang="fr-FR" dirty="0"/>
              <a:t> like more </a:t>
            </a:r>
            <a:r>
              <a:rPr lang="fr-FR" dirty="0" err="1"/>
              <a:t>youth</a:t>
            </a:r>
            <a:r>
              <a:rPr lang="fr-FR" dirty="0"/>
              <a:t> to know about the </a:t>
            </a:r>
            <a:r>
              <a:rPr lang="fr-FR" dirty="0" err="1"/>
              <a:t>richness</a:t>
            </a:r>
            <a:r>
              <a:rPr lang="fr-FR" dirty="0"/>
              <a:t> of the CLC </a:t>
            </a:r>
            <a:r>
              <a:rPr lang="fr-FR" dirty="0" err="1"/>
              <a:t>way</a:t>
            </a:r>
            <a:r>
              <a:rPr lang="fr-FR" dirty="0"/>
              <a:t> of life.</a:t>
            </a:r>
          </a:p>
        </p:txBody>
      </p:sp>
      <p:sp>
        <p:nvSpPr>
          <p:cNvPr id="4" name="Slide Number Placeholder 3"/>
          <p:cNvSpPr>
            <a:spLocks noGrp="1"/>
          </p:cNvSpPr>
          <p:nvPr>
            <p:ph type="sldNum" sz="quarter" idx="10"/>
          </p:nvPr>
        </p:nvSpPr>
        <p:spPr/>
        <p:txBody>
          <a:bodyPr/>
          <a:lstStyle/>
          <a:p>
            <a:fld id="{B4AA9F6B-ABAF-4477-AEA7-3B3410363D4D}" type="slidenum">
              <a:rPr lang="en-US" smtClean="0"/>
              <a:t>11</a:t>
            </a:fld>
            <a:endParaRPr lang="en-US"/>
          </a:p>
        </p:txBody>
      </p:sp>
    </p:spTree>
    <p:extLst>
      <p:ext uri="{BB962C8B-B14F-4D97-AF65-F5344CB8AC3E}">
        <p14:creationId xmlns:p14="http://schemas.microsoft.com/office/powerpoint/2010/main" val="1549619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GB" dirty="0"/>
              <a:t>But </a:t>
            </a:r>
            <a:r>
              <a:rPr lang="fr-FR" dirty="0" err="1"/>
              <a:t>we</a:t>
            </a:r>
            <a:r>
              <a:rPr lang="fr-FR" dirty="0"/>
              <a:t> </a:t>
            </a:r>
            <a:r>
              <a:rPr lang="fr-FR" dirty="0" err="1"/>
              <a:t>find</a:t>
            </a:r>
            <a:r>
              <a:rPr lang="fr-FR" dirty="0"/>
              <a:t> </a:t>
            </a:r>
            <a:r>
              <a:rPr lang="fr-FR" dirty="0" err="1"/>
              <a:t>that</a:t>
            </a:r>
            <a:r>
              <a:rPr lang="fr-FR" dirty="0"/>
              <a:t> on the one hand, </a:t>
            </a:r>
            <a:r>
              <a:rPr lang="fr-FR" dirty="0" err="1"/>
              <a:t>many</a:t>
            </a:r>
            <a:r>
              <a:rPr lang="fr-FR" dirty="0"/>
              <a:t> of </a:t>
            </a:r>
            <a:r>
              <a:rPr lang="fr-FR" dirty="0" err="1"/>
              <a:t>our</a:t>
            </a:r>
            <a:r>
              <a:rPr lang="fr-FR" dirty="0"/>
              <a:t> </a:t>
            </a:r>
            <a:r>
              <a:rPr lang="fr-FR" dirty="0" err="1"/>
              <a:t>members</a:t>
            </a:r>
            <a:r>
              <a:rPr lang="fr-FR" dirty="0"/>
              <a:t> are over the </a:t>
            </a:r>
            <a:r>
              <a:rPr lang="fr-FR" dirty="0" err="1"/>
              <a:t>age</a:t>
            </a:r>
            <a:r>
              <a:rPr lang="fr-FR" dirty="0"/>
              <a:t> of </a:t>
            </a:r>
            <a:r>
              <a:rPr lang="fr-FR" dirty="0" err="1"/>
              <a:t>youth</a:t>
            </a:r>
            <a:r>
              <a:rPr lang="fr-FR" dirty="0"/>
              <a:t>, and on the </a:t>
            </a:r>
            <a:r>
              <a:rPr lang="fr-FR" dirty="0" err="1"/>
              <a:t>other</a:t>
            </a:r>
            <a:r>
              <a:rPr lang="fr-FR" dirty="0"/>
              <a:t> hand, </a:t>
            </a:r>
            <a:r>
              <a:rPr lang="fr-FR" dirty="0" err="1"/>
              <a:t>we</a:t>
            </a:r>
            <a:r>
              <a:rPr lang="fr-FR" dirty="0"/>
              <a:t> </a:t>
            </a:r>
            <a:r>
              <a:rPr lang="fr-FR" dirty="0" err="1"/>
              <a:t>would</a:t>
            </a:r>
            <a:r>
              <a:rPr lang="fr-FR" dirty="0"/>
              <a:t> like more </a:t>
            </a:r>
            <a:r>
              <a:rPr lang="fr-FR" dirty="0" err="1"/>
              <a:t>youth</a:t>
            </a:r>
            <a:r>
              <a:rPr lang="fr-FR" dirty="0"/>
              <a:t> to know about the </a:t>
            </a:r>
            <a:r>
              <a:rPr lang="fr-FR" dirty="0" err="1"/>
              <a:t>richness</a:t>
            </a:r>
            <a:r>
              <a:rPr lang="fr-FR" dirty="0"/>
              <a:t> of the CLC </a:t>
            </a:r>
            <a:r>
              <a:rPr lang="fr-FR" dirty="0" err="1"/>
              <a:t>way</a:t>
            </a:r>
            <a:r>
              <a:rPr lang="fr-FR" dirty="0"/>
              <a:t> of life.</a:t>
            </a:r>
          </a:p>
        </p:txBody>
      </p:sp>
      <p:sp>
        <p:nvSpPr>
          <p:cNvPr id="4" name="Slide Number Placeholder 3"/>
          <p:cNvSpPr>
            <a:spLocks noGrp="1"/>
          </p:cNvSpPr>
          <p:nvPr>
            <p:ph type="sldNum" sz="quarter" idx="10"/>
          </p:nvPr>
        </p:nvSpPr>
        <p:spPr/>
        <p:txBody>
          <a:bodyPr/>
          <a:lstStyle/>
          <a:p>
            <a:fld id="{B4AA9F6B-ABAF-4477-AEA7-3B3410363D4D}" type="slidenum">
              <a:rPr lang="en-US" smtClean="0"/>
              <a:t>12</a:t>
            </a:fld>
            <a:endParaRPr lang="en-US"/>
          </a:p>
        </p:txBody>
      </p:sp>
    </p:spTree>
    <p:extLst>
      <p:ext uri="{BB962C8B-B14F-4D97-AF65-F5344CB8AC3E}">
        <p14:creationId xmlns:p14="http://schemas.microsoft.com/office/powerpoint/2010/main" val="143918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defRPr/>
            </a:pPr>
            <a:r>
              <a:rPr lang="fr-FR" dirty="0"/>
              <a:t>Following exchanges and discussions, </a:t>
            </a:r>
            <a:r>
              <a:rPr lang="fr-FR" dirty="0" err="1"/>
              <a:t>we</a:t>
            </a:r>
            <a:r>
              <a:rPr lang="fr-FR" dirty="0"/>
              <a:t> </a:t>
            </a:r>
            <a:r>
              <a:rPr lang="fr-FR" dirty="0" err="1"/>
              <a:t>felt</a:t>
            </a:r>
            <a:r>
              <a:rPr lang="fr-FR" dirty="0"/>
              <a:t> </a:t>
            </a:r>
            <a:r>
              <a:rPr lang="fr-FR" dirty="0" err="1"/>
              <a:t>that</a:t>
            </a:r>
            <a:r>
              <a:rPr lang="fr-FR" dirty="0"/>
              <a:t> the </a:t>
            </a:r>
            <a:r>
              <a:rPr lang="fr-FR" dirty="0" err="1"/>
              <a:t>most</a:t>
            </a:r>
            <a:r>
              <a:rPr lang="fr-FR" dirty="0"/>
              <a:t> important </a:t>
            </a:r>
            <a:r>
              <a:rPr lang="fr-FR" dirty="0" err="1"/>
              <a:t>thing</a:t>
            </a:r>
            <a:r>
              <a:rPr lang="fr-FR" dirty="0"/>
              <a:t> </a:t>
            </a:r>
            <a:r>
              <a:rPr lang="fr-FR" dirty="0" err="1"/>
              <a:t>would</a:t>
            </a:r>
            <a:r>
              <a:rPr lang="fr-FR" dirty="0"/>
              <a:t> </a:t>
            </a:r>
            <a:r>
              <a:rPr lang="fr-FR" dirty="0" err="1"/>
              <a:t>be</a:t>
            </a:r>
            <a:r>
              <a:rPr lang="fr-FR" dirty="0"/>
              <a:t> to </a:t>
            </a:r>
            <a:r>
              <a:rPr lang="fr-FR" dirty="0" err="1"/>
              <a:t>share</a:t>
            </a:r>
            <a:r>
              <a:rPr lang="fr-FR" dirty="0"/>
              <a:t> </a:t>
            </a:r>
            <a:r>
              <a:rPr lang="fr-FR" dirty="0" err="1"/>
              <a:t>our</a:t>
            </a:r>
            <a:r>
              <a:rPr lang="fr-FR" dirty="0"/>
              <a:t> CLC </a:t>
            </a:r>
            <a:r>
              <a:rPr lang="fr-FR" dirty="0" err="1"/>
              <a:t>Charism</a:t>
            </a:r>
            <a:r>
              <a:rPr lang="fr-FR" dirty="0"/>
              <a:t> and </a:t>
            </a:r>
            <a:r>
              <a:rPr lang="fr-FR" dirty="0" err="1"/>
              <a:t>Ignatian</a:t>
            </a:r>
            <a:r>
              <a:rPr lang="fr-FR" dirty="0"/>
              <a:t> </a:t>
            </a:r>
            <a:r>
              <a:rPr lang="fr-FR" dirty="0" err="1"/>
              <a:t>spirituality</a:t>
            </a:r>
            <a:r>
              <a:rPr lang="fr-FR" dirty="0"/>
              <a:t> </a:t>
            </a:r>
            <a:r>
              <a:rPr lang="fr-FR" dirty="0" err="1"/>
              <a:t>with</a:t>
            </a:r>
            <a:r>
              <a:rPr lang="fr-FR" dirty="0"/>
              <a:t> </a:t>
            </a:r>
            <a:r>
              <a:rPr lang="fr-FR" dirty="0" err="1"/>
              <a:t>young</a:t>
            </a:r>
            <a:r>
              <a:rPr lang="fr-FR" dirty="0"/>
              <a:t> people, </a:t>
            </a:r>
            <a:r>
              <a:rPr lang="fr-FR" dirty="0" err="1"/>
              <a:t>wherever</a:t>
            </a:r>
            <a:r>
              <a:rPr lang="fr-FR" dirty="0"/>
              <a:t> </a:t>
            </a:r>
            <a:r>
              <a:rPr lang="fr-FR" dirty="0" err="1"/>
              <a:t>they</a:t>
            </a:r>
            <a:r>
              <a:rPr lang="fr-FR" dirty="0"/>
              <a:t> are </a:t>
            </a:r>
            <a:r>
              <a:rPr lang="fr-FR" dirty="0" err="1"/>
              <a:t>committed</a:t>
            </a:r>
            <a:r>
              <a:rPr lang="fr-FR" dirty="0"/>
              <a:t> in the Church and in society, </a:t>
            </a:r>
            <a:r>
              <a:rPr lang="fr-FR" dirty="0" err="1"/>
              <a:t>without</a:t>
            </a:r>
            <a:r>
              <a:rPr lang="fr-FR" dirty="0"/>
              <a:t> </a:t>
            </a:r>
            <a:r>
              <a:rPr lang="fr-FR" dirty="0" err="1"/>
              <a:t>necessarily</a:t>
            </a:r>
            <a:r>
              <a:rPr lang="fr-FR" dirty="0"/>
              <a:t> </a:t>
            </a:r>
            <a:r>
              <a:rPr lang="fr-FR" dirty="0" err="1"/>
              <a:t>adhering</a:t>
            </a:r>
            <a:r>
              <a:rPr lang="fr-FR" dirty="0"/>
              <a:t> to CLC.</a:t>
            </a:r>
            <a:r>
              <a:rPr lang="en-GB" dirty="0"/>
              <a:t> While we would like to have youth as members, our main focus is to help youth find the right path in life. Our focus is to help them seek and find God. In that process, some of them will also discover a vocation to CLC. </a:t>
            </a:r>
            <a:endParaRPr lang="fr-FR" dirty="0"/>
          </a:p>
          <a:p>
            <a:pPr eaLnBrk="1" hangingPunct="1">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13</a:t>
            </a:fld>
            <a:endParaRPr lang="en-US"/>
          </a:p>
        </p:txBody>
      </p:sp>
    </p:spTree>
    <p:extLst>
      <p:ext uri="{BB962C8B-B14F-4D97-AF65-F5344CB8AC3E}">
        <p14:creationId xmlns:p14="http://schemas.microsoft.com/office/powerpoint/2010/main" val="2153427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14</a:t>
            </a:fld>
            <a:endParaRPr lang="en-US"/>
          </a:p>
        </p:txBody>
      </p:sp>
    </p:spTree>
    <p:extLst>
      <p:ext uri="{BB962C8B-B14F-4D97-AF65-F5344CB8AC3E}">
        <p14:creationId xmlns:p14="http://schemas.microsoft.com/office/powerpoint/2010/main" val="1225729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fr-FR" dirty="0"/>
              <a:t>But </a:t>
            </a:r>
            <a:r>
              <a:rPr lang="fr-FR" dirty="0" err="1"/>
              <a:t>we</a:t>
            </a:r>
            <a:r>
              <a:rPr lang="fr-FR" dirty="0"/>
              <a:t> can encourage </a:t>
            </a:r>
            <a:r>
              <a:rPr lang="fr-FR" dirty="0" err="1"/>
              <a:t>this</a:t>
            </a:r>
            <a:r>
              <a:rPr lang="fr-FR" dirty="0"/>
              <a:t> vocation by </a:t>
            </a:r>
            <a:r>
              <a:rPr lang="fr-FR" dirty="0" err="1"/>
              <a:t>working</a:t>
            </a:r>
            <a:r>
              <a:rPr lang="fr-FR" dirty="0"/>
              <a:t> </a:t>
            </a:r>
            <a:r>
              <a:rPr lang="fr-FR" dirty="0" err="1"/>
              <a:t>especially</a:t>
            </a:r>
            <a:r>
              <a:rPr lang="fr-FR" dirty="0"/>
              <a:t> </a:t>
            </a:r>
            <a:r>
              <a:rPr lang="fr-FR" dirty="0" err="1"/>
              <a:t>with</a:t>
            </a:r>
            <a:r>
              <a:rPr lang="fr-FR" dirty="0"/>
              <a:t> certain </a:t>
            </a:r>
            <a:r>
              <a:rPr lang="fr-FR" dirty="0" err="1"/>
              <a:t>categories</a:t>
            </a:r>
            <a:r>
              <a:rPr lang="fr-FR" dirty="0"/>
              <a:t> of </a:t>
            </a:r>
            <a:r>
              <a:rPr lang="fr-FR" dirty="0" err="1"/>
              <a:t>persons</a:t>
            </a:r>
            <a:r>
              <a:rPr lang="fr-FR" dirty="0"/>
              <a:t>:</a:t>
            </a:r>
          </a:p>
          <a:p>
            <a:pPr marL="0" indent="0" eaLnBrk="1" fontAlgn="auto" hangingPunct="1">
              <a:spcAft>
                <a:spcPts val="0"/>
              </a:spcAft>
              <a:buFont typeface="Arial" panose="020B0604020202020204" pitchFamily="34" charset="0"/>
              <a:buNone/>
              <a:defRPr/>
            </a:pPr>
            <a:endParaRPr lang="fr-FR" dirty="0"/>
          </a:p>
          <a:p>
            <a:pPr marL="0" indent="0" eaLnBrk="1" fontAlgn="auto" hangingPunct="1">
              <a:spcAft>
                <a:spcPts val="0"/>
              </a:spcAft>
              <a:buFont typeface="Arial" panose="020B0604020202020204" pitchFamily="34" charset="0"/>
              <a:buNone/>
              <a:defRPr/>
            </a:pPr>
            <a:r>
              <a:rPr lang="fr-FR" dirty="0"/>
              <a:t>In all </a:t>
            </a:r>
            <a:r>
              <a:rPr lang="fr-FR" dirty="0" err="1"/>
              <a:t>these</a:t>
            </a:r>
            <a:r>
              <a:rPr lang="fr-FR" dirty="0"/>
              <a:t> areas, </a:t>
            </a:r>
            <a:r>
              <a:rPr lang="fr-FR" dirty="0" err="1"/>
              <a:t>we</a:t>
            </a:r>
            <a:r>
              <a:rPr lang="fr-FR" dirty="0"/>
              <a:t> can </a:t>
            </a:r>
            <a:r>
              <a:rPr lang="fr-FR" dirty="0" err="1"/>
              <a:t>sow</a:t>
            </a:r>
            <a:r>
              <a:rPr lang="fr-FR" dirty="0"/>
              <a:t>, and </a:t>
            </a:r>
            <a:r>
              <a:rPr lang="fr-FR" dirty="0" err="1"/>
              <a:t>it</a:t>
            </a:r>
            <a:r>
              <a:rPr lang="fr-FR" dirty="0"/>
              <a:t> </a:t>
            </a:r>
            <a:r>
              <a:rPr lang="fr-FR" dirty="0" err="1"/>
              <a:t>is</a:t>
            </a:r>
            <a:r>
              <a:rPr lang="fr-FR" dirty="0"/>
              <a:t> the Lord </a:t>
            </a:r>
            <a:r>
              <a:rPr lang="fr-FR" dirty="0" err="1"/>
              <a:t>who</a:t>
            </a:r>
            <a:r>
              <a:rPr lang="fr-FR" dirty="0"/>
              <a:t> </a:t>
            </a:r>
            <a:r>
              <a:rPr lang="fr-FR" dirty="0" err="1"/>
              <a:t>will</a:t>
            </a:r>
            <a:r>
              <a:rPr lang="fr-FR" dirty="0"/>
              <a:t> </a:t>
            </a:r>
            <a:r>
              <a:rPr lang="fr-FR" dirty="0" err="1"/>
              <a:t>germinate</a:t>
            </a:r>
            <a:r>
              <a:rPr lang="fr-FR" dirty="0"/>
              <a:t> the CLC vocation in the </a:t>
            </a:r>
            <a:r>
              <a:rPr lang="fr-FR" dirty="0" err="1"/>
              <a:t>hearts</a:t>
            </a:r>
            <a:r>
              <a:rPr lang="fr-FR" dirty="0"/>
              <a:t> </a:t>
            </a:r>
            <a:r>
              <a:rPr lang="fr-FR" dirty="0" err="1"/>
              <a:t>that</a:t>
            </a:r>
            <a:r>
              <a:rPr lang="fr-FR" dirty="0"/>
              <a:t> He </a:t>
            </a:r>
            <a:r>
              <a:rPr lang="fr-FR" dirty="0" err="1"/>
              <a:t>chooses</a:t>
            </a:r>
            <a:r>
              <a:rPr lang="fr-FR" dirty="0"/>
              <a:t> to </a:t>
            </a:r>
            <a:r>
              <a:rPr lang="fr-FR" dirty="0" err="1"/>
              <a:t>attract</a:t>
            </a:r>
            <a:r>
              <a:rPr lang="fr-FR" dirty="0"/>
              <a:t> in </a:t>
            </a:r>
            <a:r>
              <a:rPr lang="fr-FR" dirty="0" err="1"/>
              <a:t>this</a:t>
            </a:r>
            <a:r>
              <a:rPr lang="fr-FR" dirty="0"/>
              <a:t> </a:t>
            </a:r>
            <a:r>
              <a:rPr lang="fr-FR" dirty="0" err="1"/>
              <a:t>way</a:t>
            </a:r>
            <a:r>
              <a:rPr lang="fr-FR" dirty="0"/>
              <a:t>.</a:t>
            </a:r>
            <a:r>
              <a:rPr lang="en-US" dirty="0"/>
              <a:t>  What are we called to do is be visible, and promote an awareness of CLC as an option.  We must also have the resources and availability to welcome and support those who become attracted and who wish to discern about this specific lay vocation in the Church.</a:t>
            </a: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15</a:t>
            </a:fld>
            <a:endParaRPr lang="en-US"/>
          </a:p>
        </p:txBody>
      </p:sp>
    </p:spTree>
    <p:extLst>
      <p:ext uri="{BB962C8B-B14F-4D97-AF65-F5344CB8AC3E}">
        <p14:creationId xmlns:p14="http://schemas.microsoft.com/office/powerpoint/2010/main" val="1172093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US" b="1" dirty="0"/>
              <a:t>Needs of youth and achievements</a:t>
            </a:r>
            <a:endParaRPr lang="fr-FR" b="1" dirty="0"/>
          </a:p>
          <a:p>
            <a:pPr eaLnBrk="1" fontAlgn="auto" hangingPunct="1">
              <a:spcAft>
                <a:spcPts val="0"/>
              </a:spcAft>
              <a:defRPr/>
            </a:pPr>
            <a:r>
              <a:rPr lang="fr-FR" dirty="0"/>
              <a:t>But how do </a:t>
            </a:r>
            <a:r>
              <a:rPr lang="fr-FR" dirty="0" err="1"/>
              <a:t>we</a:t>
            </a:r>
            <a:r>
              <a:rPr lang="fr-FR" dirty="0"/>
              <a:t> </a:t>
            </a:r>
            <a:r>
              <a:rPr lang="fr-FR" dirty="0" err="1"/>
              <a:t>keep</a:t>
            </a:r>
            <a:r>
              <a:rPr lang="fr-FR" dirty="0"/>
              <a:t> </a:t>
            </a:r>
            <a:r>
              <a:rPr lang="fr-FR" dirty="0" err="1"/>
              <a:t>our</a:t>
            </a:r>
            <a:r>
              <a:rPr lang="fr-FR" dirty="0"/>
              <a:t> </a:t>
            </a:r>
            <a:r>
              <a:rPr lang="fr-FR" dirty="0" err="1"/>
              <a:t>young</a:t>
            </a:r>
            <a:r>
              <a:rPr lang="fr-FR" dirty="0"/>
              <a:t> </a:t>
            </a:r>
            <a:r>
              <a:rPr lang="fr-FR" dirty="0" err="1"/>
              <a:t>members</a:t>
            </a:r>
            <a:r>
              <a:rPr lang="fr-FR" dirty="0"/>
              <a:t>? </a:t>
            </a:r>
            <a:r>
              <a:rPr lang="fr-FR" dirty="0" err="1"/>
              <a:t>Obviously</a:t>
            </a:r>
            <a:r>
              <a:rPr lang="fr-FR" dirty="0"/>
              <a:t>, by </a:t>
            </a:r>
            <a:r>
              <a:rPr lang="fr-FR" dirty="0" err="1"/>
              <a:t>serving</a:t>
            </a:r>
            <a:r>
              <a:rPr lang="fr-FR" dirty="0"/>
              <a:t> </a:t>
            </a:r>
            <a:r>
              <a:rPr lang="fr-FR" dirty="0" err="1"/>
              <a:t>them</a:t>
            </a:r>
            <a:r>
              <a:rPr lang="fr-FR" dirty="0"/>
              <a:t> and by </a:t>
            </a:r>
            <a:r>
              <a:rPr lang="fr-FR" dirty="0" err="1"/>
              <a:t>entrusting</a:t>
            </a:r>
            <a:r>
              <a:rPr lang="fr-FR" dirty="0"/>
              <a:t> </a:t>
            </a:r>
            <a:r>
              <a:rPr lang="fr-FR" dirty="0" err="1"/>
              <a:t>them</a:t>
            </a:r>
            <a:r>
              <a:rPr lang="fr-FR" dirty="0"/>
              <a:t> </a:t>
            </a:r>
            <a:r>
              <a:rPr lang="fr-FR" dirty="0" err="1"/>
              <a:t>with</a:t>
            </a:r>
            <a:r>
              <a:rPr lang="fr-FR" dirty="0"/>
              <a:t> </a:t>
            </a:r>
            <a:r>
              <a:rPr lang="fr-FR" dirty="0" err="1"/>
              <a:t>responsibilities</a:t>
            </a:r>
            <a:r>
              <a:rPr lang="fr-FR" dirty="0"/>
              <a:t>. Do not </a:t>
            </a:r>
            <a:r>
              <a:rPr lang="fr-FR" dirty="0" err="1"/>
              <a:t>forget</a:t>
            </a:r>
            <a:r>
              <a:rPr lang="fr-FR" dirty="0"/>
              <a:t> </a:t>
            </a:r>
            <a:r>
              <a:rPr lang="fr-FR" dirty="0" err="1"/>
              <a:t>that</a:t>
            </a:r>
            <a:r>
              <a:rPr lang="fr-FR" dirty="0"/>
              <a:t> </a:t>
            </a:r>
            <a:r>
              <a:rPr lang="fr-FR" dirty="0" err="1"/>
              <a:t>young</a:t>
            </a:r>
            <a:r>
              <a:rPr lang="fr-FR" dirty="0"/>
              <a:t> people </a:t>
            </a:r>
            <a:r>
              <a:rPr lang="fr-FR" dirty="0" err="1"/>
              <a:t>need</a:t>
            </a:r>
            <a:r>
              <a:rPr lang="fr-FR" dirty="0"/>
              <a:t> </a:t>
            </a:r>
            <a:r>
              <a:rPr lang="fr-FR" dirty="0" err="1"/>
              <a:t>adults</a:t>
            </a:r>
            <a:r>
              <a:rPr lang="fr-FR" dirty="0"/>
              <a:t> </a:t>
            </a:r>
            <a:r>
              <a:rPr lang="fr-FR" dirty="0" err="1"/>
              <a:t>who</a:t>
            </a:r>
            <a:r>
              <a:rPr lang="fr-FR" dirty="0"/>
              <a:t> are for </a:t>
            </a:r>
            <a:r>
              <a:rPr lang="fr-FR" dirty="0" err="1"/>
              <a:t>them</a:t>
            </a:r>
            <a:r>
              <a:rPr lang="fr-FR" dirty="0"/>
              <a:t> </a:t>
            </a:r>
            <a:r>
              <a:rPr lang="fr-FR" dirty="0" err="1"/>
              <a:t>models</a:t>
            </a:r>
            <a:r>
              <a:rPr lang="fr-FR" dirty="0"/>
              <a:t> of love, </a:t>
            </a:r>
            <a:r>
              <a:rPr lang="fr-FR" dirty="0" err="1"/>
              <a:t>humility</a:t>
            </a:r>
            <a:r>
              <a:rPr lang="fr-FR" dirty="0"/>
              <a:t>, </a:t>
            </a:r>
            <a:r>
              <a:rPr lang="fr-FR" dirty="0" err="1"/>
              <a:t>generosity</a:t>
            </a:r>
            <a:r>
              <a:rPr lang="fr-FR" dirty="0"/>
              <a:t>, patience, and </a:t>
            </a:r>
            <a:r>
              <a:rPr lang="fr-FR" dirty="0" err="1"/>
              <a:t>forgiveness</a:t>
            </a:r>
            <a:r>
              <a:rPr lang="fr-FR" dirty="0"/>
              <a:t>. </a:t>
            </a:r>
          </a:p>
        </p:txBody>
      </p:sp>
      <p:sp>
        <p:nvSpPr>
          <p:cNvPr id="4" name="Slide Number Placeholder 3"/>
          <p:cNvSpPr>
            <a:spLocks noGrp="1"/>
          </p:cNvSpPr>
          <p:nvPr>
            <p:ph type="sldNum" sz="quarter" idx="10"/>
          </p:nvPr>
        </p:nvSpPr>
        <p:spPr/>
        <p:txBody>
          <a:bodyPr/>
          <a:lstStyle/>
          <a:p>
            <a:fld id="{B4AA9F6B-ABAF-4477-AEA7-3B3410363D4D}" type="slidenum">
              <a:rPr lang="en-US" smtClean="0"/>
              <a:t>16</a:t>
            </a:fld>
            <a:endParaRPr lang="en-US"/>
          </a:p>
        </p:txBody>
      </p:sp>
    </p:spTree>
    <p:extLst>
      <p:ext uri="{BB962C8B-B14F-4D97-AF65-F5344CB8AC3E}">
        <p14:creationId xmlns:p14="http://schemas.microsoft.com/office/powerpoint/2010/main" val="352007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US" b="1" dirty="0"/>
              <a:t>Needs of youth and achievements</a:t>
            </a:r>
            <a:endParaRPr lang="fr-FR" b="1" dirty="0"/>
          </a:p>
          <a:p>
            <a:pPr eaLnBrk="1" fontAlgn="auto" hangingPunct="1">
              <a:spcAft>
                <a:spcPts val="0"/>
              </a:spcAft>
              <a:defRPr/>
            </a:pPr>
            <a:r>
              <a:rPr lang="en-US" dirty="0"/>
              <a:t>We might also be attentive to our own CLC young adults - members who start out life after school/education (20s-30s). Let us journey with them in the phase of life where they seek to discern commitments as they deepen their understanding of vocation, through work, and starting families.</a:t>
            </a: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17</a:t>
            </a:fld>
            <a:endParaRPr lang="en-US"/>
          </a:p>
        </p:txBody>
      </p:sp>
    </p:spTree>
    <p:extLst>
      <p:ext uri="{BB962C8B-B14F-4D97-AF65-F5344CB8AC3E}">
        <p14:creationId xmlns:p14="http://schemas.microsoft.com/office/powerpoint/2010/main" val="2986735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18</a:t>
            </a:fld>
            <a:endParaRPr lang="en-US"/>
          </a:p>
        </p:txBody>
      </p:sp>
    </p:spTree>
    <p:extLst>
      <p:ext uri="{BB962C8B-B14F-4D97-AF65-F5344CB8AC3E}">
        <p14:creationId xmlns:p14="http://schemas.microsoft.com/office/powerpoint/2010/main" val="1477298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19</a:t>
            </a:fld>
            <a:endParaRPr lang="en-US"/>
          </a:p>
        </p:txBody>
      </p:sp>
    </p:spTree>
    <p:extLst>
      <p:ext uri="{BB962C8B-B14F-4D97-AF65-F5344CB8AC3E}">
        <p14:creationId xmlns:p14="http://schemas.microsoft.com/office/powerpoint/2010/main" val="231623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 pilgrimage</a:t>
            </a:r>
          </a:p>
          <a:p>
            <a:pPr marL="171450" indent="-171450">
              <a:buFont typeface="Arial" panose="020B0604020202020204" pitchFamily="34" charset="0"/>
              <a:buChar char="•"/>
            </a:pPr>
            <a:r>
              <a:rPr lang="en-PH" dirty="0"/>
              <a:t>Jean Leunis and the Marian Congregations</a:t>
            </a:r>
          </a:p>
          <a:p>
            <a:endParaRPr lang="en-PH" dirty="0"/>
          </a:p>
        </p:txBody>
      </p:sp>
      <p:sp>
        <p:nvSpPr>
          <p:cNvPr id="4" name="Slide Number Placeholder 3"/>
          <p:cNvSpPr>
            <a:spLocks noGrp="1"/>
          </p:cNvSpPr>
          <p:nvPr>
            <p:ph type="sldNum" sz="quarter" idx="10"/>
          </p:nvPr>
        </p:nvSpPr>
        <p:spPr/>
        <p:txBody>
          <a:bodyPr/>
          <a:lstStyle/>
          <a:p>
            <a:fld id="{25A45CF2-5B42-4474-9EE9-230AA5163E44}" type="slidenum">
              <a:rPr lang="en-US" smtClean="0"/>
              <a:t>2</a:t>
            </a:fld>
            <a:endParaRPr lang="en-US"/>
          </a:p>
        </p:txBody>
      </p:sp>
    </p:spTree>
    <p:extLst>
      <p:ext uri="{BB962C8B-B14F-4D97-AF65-F5344CB8AC3E}">
        <p14:creationId xmlns:p14="http://schemas.microsoft.com/office/powerpoint/2010/main" val="3464106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20</a:t>
            </a:fld>
            <a:endParaRPr lang="en-US"/>
          </a:p>
        </p:txBody>
      </p:sp>
    </p:spTree>
    <p:extLst>
      <p:ext uri="{BB962C8B-B14F-4D97-AF65-F5344CB8AC3E}">
        <p14:creationId xmlns:p14="http://schemas.microsoft.com/office/powerpoint/2010/main" val="67882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21</a:t>
            </a:fld>
            <a:endParaRPr lang="en-US"/>
          </a:p>
        </p:txBody>
      </p:sp>
    </p:spTree>
    <p:extLst>
      <p:ext uri="{BB962C8B-B14F-4D97-AF65-F5344CB8AC3E}">
        <p14:creationId xmlns:p14="http://schemas.microsoft.com/office/powerpoint/2010/main" val="2890636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22</a:t>
            </a:fld>
            <a:endParaRPr lang="en-US"/>
          </a:p>
        </p:txBody>
      </p:sp>
    </p:spTree>
    <p:extLst>
      <p:ext uri="{BB962C8B-B14F-4D97-AF65-F5344CB8AC3E}">
        <p14:creationId xmlns:p14="http://schemas.microsoft.com/office/powerpoint/2010/main" val="2643780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23</a:t>
            </a:fld>
            <a:endParaRPr lang="en-US"/>
          </a:p>
        </p:txBody>
      </p:sp>
    </p:spTree>
    <p:extLst>
      <p:ext uri="{BB962C8B-B14F-4D97-AF65-F5344CB8AC3E}">
        <p14:creationId xmlns:p14="http://schemas.microsoft.com/office/powerpoint/2010/main" val="1140688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24</a:t>
            </a:fld>
            <a:endParaRPr lang="en-US"/>
          </a:p>
        </p:txBody>
      </p:sp>
    </p:spTree>
    <p:extLst>
      <p:ext uri="{BB962C8B-B14F-4D97-AF65-F5344CB8AC3E}">
        <p14:creationId xmlns:p14="http://schemas.microsoft.com/office/powerpoint/2010/main" val="4138611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25</a:t>
            </a:fld>
            <a:endParaRPr lang="en-US"/>
          </a:p>
        </p:txBody>
      </p:sp>
    </p:spTree>
    <p:extLst>
      <p:ext uri="{BB962C8B-B14F-4D97-AF65-F5344CB8AC3E}">
        <p14:creationId xmlns:p14="http://schemas.microsoft.com/office/powerpoint/2010/main" val="3323153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26</a:t>
            </a:fld>
            <a:endParaRPr lang="en-US"/>
          </a:p>
        </p:txBody>
      </p:sp>
    </p:spTree>
    <p:extLst>
      <p:ext uri="{BB962C8B-B14F-4D97-AF65-F5344CB8AC3E}">
        <p14:creationId xmlns:p14="http://schemas.microsoft.com/office/powerpoint/2010/main" val="236284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27</a:t>
            </a:fld>
            <a:endParaRPr lang="en-US"/>
          </a:p>
        </p:txBody>
      </p:sp>
    </p:spTree>
    <p:extLst>
      <p:ext uri="{BB962C8B-B14F-4D97-AF65-F5344CB8AC3E}">
        <p14:creationId xmlns:p14="http://schemas.microsoft.com/office/powerpoint/2010/main" val="3493385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28</a:t>
            </a:fld>
            <a:endParaRPr lang="en-US"/>
          </a:p>
        </p:txBody>
      </p:sp>
    </p:spTree>
    <p:extLst>
      <p:ext uri="{BB962C8B-B14F-4D97-AF65-F5344CB8AC3E}">
        <p14:creationId xmlns:p14="http://schemas.microsoft.com/office/powerpoint/2010/main" val="2630377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29</a:t>
            </a:fld>
            <a:endParaRPr lang="en-US"/>
          </a:p>
        </p:txBody>
      </p:sp>
    </p:spTree>
    <p:extLst>
      <p:ext uri="{BB962C8B-B14F-4D97-AF65-F5344CB8AC3E}">
        <p14:creationId xmlns:p14="http://schemas.microsoft.com/office/powerpoint/2010/main" val="106467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a:t>Renewal in 67- </a:t>
            </a:r>
          </a:p>
          <a:p>
            <a:pPr marL="171450" indent="-171450">
              <a:buFont typeface="Arial" panose="020B0604020202020204" pitchFamily="34" charset="0"/>
              <a:buChar char="•"/>
            </a:pPr>
            <a:r>
              <a:rPr lang="en-PH" dirty="0"/>
              <a:t>Growth into a Body</a:t>
            </a:r>
          </a:p>
          <a:p>
            <a:pPr marL="171450" indent="-171450">
              <a:buFont typeface="Arial" panose="020B0604020202020204" pitchFamily="34" charset="0"/>
              <a:buChar char="•"/>
            </a:pPr>
            <a:r>
              <a:rPr lang="en-PH" dirty="0"/>
              <a:t>50 Years Hence&gt;&gt;&gt;</a:t>
            </a:r>
          </a:p>
        </p:txBody>
      </p:sp>
      <p:sp>
        <p:nvSpPr>
          <p:cNvPr id="4" name="Slide Number Placeholder 3"/>
          <p:cNvSpPr>
            <a:spLocks noGrp="1"/>
          </p:cNvSpPr>
          <p:nvPr>
            <p:ph type="sldNum" sz="quarter" idx="10"/>
          </p:nvPr>
        </p:nvSpPr>
        <p:spPr/>
        <p:txBody>
          <a:bodyPr/>
          <a:lstStyle/>
          <a:p>
            <a:fld id="{25A45CF2-5B42-4474-9EE9-230AA5163E44}" type="slidenum">
              <a:rPr lang="en-US" smtClean="0"/>
              <a:t>3</a:t>
            </a:fld>
            <a:endParaRPr lang="en-US"/>
          </a:p>
        </p:txBody>
      </p:sp>
    </p:spTree>
    <p:extLst>
      <p:ext uri="{BB962C8B-B14F-4D97-AF65-F5344CB8AC3E}">
        <p14:creationId xmlns:p14="http://schemas.microsoft.com/office/powerpoint/2010/main" val="4265078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30</a:t>
            </a:fld>
            <a:endParaRPr lang="en-US"/>
          </a:p>
        </p:txBody>
      </p:sp>
    </p:spTree>
    <p:extLst>
      <p:ext uri="{BB962C8B-B14F-4D97-AF65-F5344CB8AC3E}">
        <p14:creationId xmlns:p14="http://schemas.microsoft.com/office/powerpoint/2010/main" val="131146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31</a:t>
            </a:fld>
            <a:endParaRPr lang="en-US"/>
          </a:p>
        </p:txBody>
      </p:sp>
    </p:spTree>
    <p:extLst>
      <p:ext uri="{BB962C8B-B14F-4D97-AF65-F5344CB8AC3E}">
        <p14:creationId xmlns:p14="http://schemas.microsoft.com/office/powerpoint/2010/main" val="180462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32</a:t>
            </a:fld>
            <a:endParaRPr lang="en-US"/>
          </a:p>
        </p:txBody>
      </p:sp>
    </p:spTree>
    <p:extLst>
      <p:ext uri="{BB962C8B-B14F-4D97-AF65-F5344CB8AC3E}">
        <p14:creationId xmlns:p14="http://schemas.microsoft.com/office/powerpoint/2010/main" val="2258537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fr-FR" dirty="0" err="1"/>
              <a:t>Dedication</a:t>
            </a:r>
            <a:r>
              <a:rPr lang="fr-FR" dirty="0"/>
              <a:t> to Mary and John</a:t>
            </a:r>
          </a:p>
        </p:txBody>
      </p:sp>
      <p:sp>
        <p:nvSpPr>
          <p:cNvPr id="4" name="Slide Number Placeholder 3"/>
          <p:cNvSpPr>
            <a:spLocks noGrp="1"/>
          </p:cNvSpPr>
          <p:nvPr>
            <p:ph type="sldNum" sz="quarter" idx="10"/>
          </p:nvPr>
        </p:nvSpPr>
        <p:spPr/>
        <p:txBody>
          <a:bodyPr/>
          <a:lstStyle/>
          <a:p>
            <a:fld id="{B4AA9F6B-ABAF-4477-AEA7-3B3410363D4D}" type="slidenum">
              <a:rPr lang="en-US" smtClean="0"/>
              <a:t>33</a:t>
            </a:fld>
            <a:endParaRPr lang="en-US"/>
          </a:p>
        </p:txBody>
      </p:sp>
    </p:spTree>
    <p:extLst>
      <p:ext uri="{BB962C8B-B14F-4D97-AF65-F5344CB8AC3E}">
        <p14:creationId xmlns:p14="http://schemas.microsoft.com/office/powerpoint/2010/main" val="2096910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err="1"/>
              <a:t>Dedication</a:t>
            </a:r>
            <a:r>
              <a:rPr lang="fr-FR" dirty="0"/>
              <a:t> to Mary and John</a:t>
            </a:r>
          </a:p>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34</a:t>
            </a:fld>
            <a:endParaRPr lang="en-US"/>
          </a:p>
        </p:txBody>
      </p:sp>
    </p:spTree>
    <p:extLst>
      <p:ext uri="{BB962C8B-B14F-4D97-AF65-F5344CB8AC3E}">
        <p14:creationId xmlns:p14="http://schemas.microsoft.com/office/powerpoint/2010/main" val="2965355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35</a:t>
            </a:fld>
            <a:endParaRPr lang="en-US"/>
          </a:p>
        </p:txBody>
      </p:sp>
    </p:spTree>
    <p:extLst>
      <p:ext uri="{BB962C8B-B14F-4D97-AF65-F5344CB8AC3E}">
        <p14:creationId xmlns:p14="http://schemas.microsoft.com/office/powerpoint/2010/main" val="966590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GB" i="1" dirty="0"/>
              <a:t>“Youth is not a time of life; it is a state of mind; it is a matter of the will, a quality of the imagination, a vigour of the emotions, a temperamental predominance of courage over timidity, of the appetite, the love of adventure over the love of ease..</a:t>
            </a:r>
            <a:r>
              <a:rPr lang="en-US" i="1" dirty="0"/>
              <a:t>. So long as it receives messages of beauty, hope, cheer, grandeur, courage, and power from the earth, from men and from the Infinite—so long are you young”. </a:t>
            </a:r>
          </a:p>
          <a:p>
            <a:pPr marL="0" indent="0" eaLnBrk="1" fontAlgn="auto" hangingPunct="1">
              <a:spcAft>
                <a:spcPts val="0"/>
              </a:spcAft>
              <a:buFont typeface="Arial" panose="020B0604020202020204" pitchFamily="34" charset="0"/>
              <a:buNone/>
              <a:defRPr/>
            </a:pPr>
            <a:r>
              <a:rPr lang="en-US" i="1" dirty="0"/>
              <a:t>--</a:t>
            </a:r>
            <a:r>
              <a:rPr lang="fr-FR" dirty="0"/>
              <a:t>Samuel </a:t>
            </a:r>
            <a:r>
              <a:rPr lang="fr-FR" dirty="0" err="1"/>
              <a:t>Ullman</a:t>
            </a:r>
            <a:r>
              <a:rPr lang="fr-FR" dirty="0"/>
              <a:t> </a:t>
            </a:r>
            <a:endParaRPr lang="en-US" i="1" dirty="0"/>
          </a:p>
          <a:p>
            <a:pPr marL="0" indent="0" eaLnBrk="1" fontAlgn="auto" hangingPunct="1">
              <a:spcAft>
                <a:spcPts val="0"/>
              </a:spcAft>
              <a:buFont typeface="Arial" panose="020B0604020202020204" pitchFamily="34" charset="0"/>
              <a:buNone/>
              <a:defRPr/>
            </a:pPr>
            <a:endParaRPr lang="fr-FR" i="1" dirty="0"/>
          </a:p>
          <a:p>
            <a:pPr marL="0" indent="0" eaLnBrk="1" fontAlgn="auto" hangingPunct="1">
              <a:spcAft>
                <a:spcPts val="0"/>
              </a:spcAft>
              <a:buFont typeface="Arial" panose="020B0604020202020204" pitchFamily="34" charset="0"/>
              <a:buNone/>
              <a:defRPr/>
            </a:pPr>
            <a:r>
              <a:rPr lang="fr-FR" dirty="0"/>
              <a:t>Let us </a:t>
            </a:r>
            <a:r>
              <a:rPr lang="fr-FR" dirty="0" err="1"/>
              <a:t>be</a:t>
            </a:r>
            <a:r>
              <a:rPr lang="fr-FR" dirty="0"/>
              <a:t> a </a:t>
            </a:r>
            <a:r>
              <a:rPr lang="fr-FR" dirty="0" err="1"/>
              <a:t>young</a:t>
            </a:r>
            <a:r>
              <a:rPr lang="fr-FR" dirty="0"/>
              <a:t> Community </a:t>
            </a:r>
            <a:r>
              <a:rPr lang="fr-FR" dirty="0" err="1"/>
              <a:t>forever</a:t>
            </a:r>
            <a:r>
              <a:rPr lang="fr-FR" dirty="0"/>
              <a:t>!</a:t>
            </a:r>
          </a:p>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36</a:t>
            </a:fld>
            <a:endParaRPr lang="en-US"/>
          </a:p>
        </p:txBody>
      </p:sp>
    </p:spTree>
    <p:extLst>
      <p:ext uri="{BB962C8B-B14F-4D97-AF65-F5344CB8AC3E}">
        <p14:creationId xmlns:p14="http://schemas.microsoft.com/office/powerpoint/2010/main" val="352251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r>
              <a:rPr lang="en-GB" i="1" dirty="0"/>
              <a:t>“Youth is not a time of life; it is a state of mind; it is a matter of the will, a quality of the imagination, a vigour of the emotions, a temperamental predominance of courage over timidity, of the appetite, the love of adventure over the love of ease..</a:t>
            </a:r>
            <a:r>
              <a:rPr lang="en-US" i="1" dirty="0"/>
              <a:t>. So long as it receives messages of beauty, hope, cheer, grandeur, courage, and power from the earth, from men and from the Infinite—so long are you young”. </a:t>
            </a:r>
          </a:p>
          <a:p>
            <a:pPr marL="0" indent="0" eaLnBrk="1" fontAlgn="auto" hangingPunct="1">
              <a:spcAft>
                <a:spcPts val="0"/>
              </a:spcAft>
              <a:buFont typeface="Arial" panose="020B0604020202020204" pitchFamily="34" charset="0"/>
              <a:buNone/>
              <a:defRPr/>
            </a:pPr>
            <a:r>
              <a:rPr lang="en-US" i="1" dirty="0"/>
              <a:t>--</a:t>
            </a:r>
            <a:r>
              <a:rPr lang="fr-FR" dirty="0"/>
              <a:t>Samuel </a:t>
            </a:r>
            <a:r>
              <a:rPr lang="fr-FR" dirty="0" err="1"/>
              <a:t>Ullman</a:t>
            </a:r>
            <a:r>
              <a:rPr lang="fr-FR" dirty="0"/>
              <a:t> </a:t>
            </a:r>
            <a:endParaRPr lang="en-US" i="1" dirty="0"/>
          </a:p>
          <a:p>
            <a:pPr marL="0" indent="0" eaLnBrk="1" fontAlgn="auto" hangingPunct="1">
              <a:spcAft>
                <a:spcPts val="0"/>
              </a:spcAft>
              <a:buFont typeface="Arial" panose="020B0604020202020204" pitchFamily="34" charset="0"/>
              <a:buNone/>
              <a:defRPr/>
            </a:pPr>
            <a:endParaRPr lang="fr-FR" i="1" dirty="0"/>
          </a:p>
          <a:p>
            <a:pPr marL="0" indent="0" eaLnBrk="1" fontAlgn="auto" hangingPunct="1">
              <a:spcAft>
                <a:spcPts val="0"/>
              </a:spcAft>
              <a:buFont typeface="Arial" panose="020B0604020202020204" pitchFamily="34" charset="0"/>
              <a:buNone/>
              <a:defRPr/>
            </a:pPr>
            <a:r>
              <a:rPr lang="fr-FR" dirty="0"/>
              <a:t>Let us </a:t>
            </a:r>
            <a:r>
              <a:rPr lang="fr-FR" dirty="0" err="1"/>
              <a:t>be</a:t>
            </a:r>
            <a:r>
              <a:rPr lang="fr-FR" dirty="0"/>
              <a:t> a </a:t>
            </a:r>
            <a:r>
              <a:rPr lang="fr-FR" dirty="0" err="1"/>
              <a:t>young</a:t>
            </a:r>
            <a:r>
              <a:rPr lang="fr-FR" dirty="0"/>
              <a:t> Community </a:t>
            </a:r>
            <a:r>
              <a:rPr lang="fr-FR" dirty="0" err="1"/>
              <a:t>forever</a:t>
            </a:r>
            <a:r>
              <a:rPr lang="fr-FR" dirty="0"/>
              <a:t>!</a:t>
            </a:r>
          </a:p>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37</a:t>
            </a:fld>
            <a:endParaRPr lang="en-US"/>
          </a:p>
        </p:txBody>
      </p:sp>
    </p:spTree>
    <p:extLst>
      <p:ext uri="{BB962C8B-B14F-4D97-AF65-F5344CB8AC3E}">
        <p14:creationId xmlns:p14="http://schemas.microsoft.com/office/powerpoint/2010/main" val="445657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38</a:t>
            </a:fld>
            <a:endParaRPr lang="en-US"/>
          </a:p>
        </p:txBody>
      </p:sp>
    </p:spTree>
    <p:extLst>
      <p:ext uri="{BB962C8B-B14F-4D97-AF65-F5344CB8AC3E}">
        <p14:creationId xmlns:p14="http://schemas.microsoft.com/office/powerpoint/2010/main" val="2060306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39</a:t>
            </a:fld>
            <a:endParaRPr lang="en-US"/>
          </a:p>
        </p:txBody>
      </p:sp>
    </p:spTree>
    <p:extLst>
      <p:ext uri="{BB962C8B-B14F-4D97-AF65-F5344CB8AC3E}">
        <p14:creationId xmlns:p14="http://schemas.microsoft.com/office/powerpoint/2010/main" val="258300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This year… (ala </a:t>
            </a:r>
            <a:r>
              <a:rPr lang="en-PH"/>
              <a:t>teaser trailer)</a:t>
            </a:r>
            <a:endParaRPr lang="en-PH" dirty="0"/>
          </a:p>
          <a:p>
            <a:endParaRPr lang="en-PH" dirty="0"/>
          </a:p>
        </p:txBody>
      </p:sp>
      <p:sp>
        <p:nvSpPr>
          <p:cNvPr id="4" name="Slide Number Placeholder 3"/>
          <p:cNvSpPr>
            <a:spLocks noGrp="1"/>
          </p:cNvSpPr>
          <p:nvPr>
            <p:ph type="sldNum" sz="quarter" idx="10"/>
          </p:nvPr>
        </p:nvSpPr>
        <p:spPr/>
        <p:txBody>
          <a:bodyPr/>
          <a:lstStyle/>
          <a:p>
            <a:fld id="{25A45CF2-5B42-4474-9EE9-230AA5163E44}" type="slidenum">
              <a:rPr lang="en-US" smtClean="0"/>
              <a:t>4</a:t>
            </a:fld>
            <a:endParaRPr lang="en-US"/>
          </a:p>
        </p:txBody>
      </p:sp>
    </p:spTree>
    <p:extLst>
      <p:ext uri="{BB962C8B-B14F-4D97-AF65-F5344CB8AC3E}">
        <p14:creationId xmlns:p14="http://schemas.microsoft.com/office/powerpoint/2010/main" val="1311930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Arial" panose="020B0604020202020204" pitchFamily="34" charset="0"/>
              <a:buNone/>
              <a:defRPr/>
            </a:pPr>
            <a:endParaRPr lang="fr-FR" dirty="0"/>
          </a:p>
        </p:txBody>
      </p:sp>
      <p:sp>
        <p:nvSpPr>
          <p:cNvPr id="4" name="Slide Number Placeholder 3"/>
          <p:cNvSpPr>
            <a:spLocks noGrp="1"/>
          </p:cNvSpPr>
          <p:nvPr>
            <p:ph type="sldNum" sz="quarter" idx="10"/>
          </p:nvPr>
        </p:nvSpPr>
        <p:spPr/>
        <p:txBody>
          <a:bodyPr/>
          <a:lstStyle/>
          <a:p>
            <a:fld id="{B4AA9F6B-ABAF-4477-AEA7-3B3410363D4D}" type="slidenum">
              <a:rPr lang="en-US" smtClean="0"/>
              <a:t>40</a:t>
            </a:fld>
            <a:endParaRPr lang="en-US"/>
          </a:p>
        </p:txBody>
      </p:sp>
    </p:spTree>
    <p:extLst>
      <p:ext uri="{BB962C8B-B14F-4D97-AF65-F5344CB8AC3E}">
        <p14:creationId xmlns:p14="http://schemas.microsoft.com/office/powerpoint/2010/main" val="1123261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i="1" dirty="0"/>
              <a:t>“youth” activities in CLC – wide age range (WYD, AYD, Malta). Not all of us are between 16 and 29</a:t>
            </a:r>
          </a:p>
          <a:p>
            <a:pPr>
              <a:defRPr/>
            </a:pPr>
            <a:endParaRPr lang="en-GB" i="1" dirty="0"/>
          </a:p>
          <a:p>
            <a:pPr>
              <a:defRPr/>
            </a:pPr>
            <a:r>
              <a:rPr lang="en-GB" i="1" dirty="0"/>
              <a:t>BUT…</a:t>
            </a:r>
          </a:p>
          <a:p>
            <a:pPr>
              <a:defRPr/>
            </a:pPr>
            <a:endParaRPr lang="en-GB" i="1" dirty="0"/>
          </a:p>
          <a:p>
            <a:pPr>
              <a:defRPr/>
            </a:pPr>
            <a:r>
              <a:rPr lang="en-GB" i="1" dirty="0"/>
              <a:t>“Youth is not a time of life; it is a state of mind; it is a matter of the will, a quality of the imagination, a vigour of the emotions, a temperamental predominance of courage over timidity, of the appetite, the love of adventure over the love of ease..</a:t>
            </a:r>
            <a:r>
              <a:rPr lang="en-US" i="1" dirty="0"/>
              <a:t>. So long as it receives messages of beauty, hope, cheer, grandeur, courage, and power from the earth, from men and from the Infinite—so long are you young”. </a:t>
            </a:r>
          </a:p>
          <a:p>
            <a:pPr>
              <a:defRPr/>
            </a:pPr>
            <a:r>
              <a:rPr lang="en-US" i="1" dirty="0"/>
              <a:t>--</a:t>
            </a:r>
            <a:r>
              <a:rPr lang="fr-FR" dirty="0"/>
              <a:t>Samuel </a:t>
            </a:r>
            <a:r>
              <a:rPr lang="fr-FR" dirty="0" err="1"/>
              <a:t>Ullman</a:t>
            </a:r>
            <a:r>
              <a:rPr lang="fr-FR" dirty="0"/>
              <a:t> </a:t>
            </a:r>
            <a:endParaRPr lang="en-US" i="1" dirty="0"/>
          </a:p>
          <a:p>
            <a:pPr>
              <a:defRPr/>
            </a:pPr>
            <a:endParaRPr lang="fr-FR" i="1" dirty="0"/>
          </a:p>
          <a:p>
            <a:pPr>
              <a:defRPr/>
            </a:pPr>
            <a:r>
              <a:rPr lang="fr-FR" dirty="0"/>
              <a:t>Let us </a:t>
            </a:r>
            <a:r>
              <a:rPr lang="fr-FR" dirty="0" err="1"/>
              <a:t>be</a:t>
            </a:r>
            <a:r>
              <a:rPr lang="fr-FR" dirty="0"/>
              <a:t> a </a:t>
            </a:r>
            <a:r>
              <a:rPr lang="fr-FR" dirty="0" err="1"/>
              <a:t>young</a:t>
            </a:r>
            <a:r>
              <a:rPr lang="fr-FR" dirty="0"/>
              <a:t> Community </a:t>
            </a:r>
            <a:r>
              <a:rPr lang="fr-FR" dirty="0" err="1"/>
              <a:t>forever</a:t>
            </a:r>
            <a:r>
              <a:rPr lang="fr-FR" dirty="0"/>
              <a:t>!</a:t>
            </a:r>
          </a:p>
        </p:txBody>
      </p:sp>
      <p:sp>
        <p:nvSpPr>
          <p:cNvPr id="4" name="Slide Number Placeholder 3"/>
          <p:cNvSpPr>
            <a:spLocks noGrp="1"/>
          </p:cNvSpPr>
          <p:nvPr>
            <p:ph type="sldNum" sz="quarter" idx="10"/>
          </p:nvPr>
        </p:nvSpPr>
        <p:spPr/>
        <p:txBody>
          <a:bodyPr/>
          <a:lstStyle/>
          <a:p>
            <a:fld id="{B4AA9F6B-ABAF-4477-AEA7-3B3410363D4D}" type="slidenum">
              <a:rPr lang="en-US" smtClean="0"/>
              <a:t>41</a:t>
            </a:fld>
            <a:endParaRPr lang="en-US"/>
          </a:p>
        </p:txBody>
      </p:sp>
    </p:spTree>
    <p:extLst>
      <p:ext uri="{BB962C8B-B14F-4D97-AF65-F5344CB8AC3E}">
        <p14:creationId xmlns:p14="http://schemas.microsoft.com/office/powerpoint/2010/main" val="249190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25A45CF2-5B42-4474-9EE9-230AA5163E44}" type="slidenum">
              <a:rPr lang="en-US" smtClean="0"/>
              <a:t>5</a:t>
            </a:fld>
            <a:endParaRPr lang="en-US"/>
          </a:p>
        </p:txBody>
      </p:sp>
    </p:spTree>
    <p:extLst>
      <p:ext uri="{BB962C8B-B14F-4D97-AF65-F5344CB8AC3E}">
        <p14:creationId xmlns:p14="http://schemas.microsoft.com/office/powerpoint/2010/main" val="45021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http://cvx-clc.net/l-en/exco.php</a:t>
            </a:r>
          </a:p>
        </p:txBody>
      </p:sp>
      <p:sp>
        <p:nvSpPr>
          <p:cNvPr id="4" name="Slide Number Placeholder 3"/>
          <p:cNvSpPr>
            <a:spLocks noGrp="1"/>
          </p:cNvSpPr>
          <p:nvPr>
            <p:ph type="sldNum" sz="quarter" idx="10"/>
          </p:nvPr>
        </p:nvSpPr>
        <p:spPr/>
        <p:txBody>
          <a:bodyPr/>
          <a:lstStyle/>
          <a:p>
            <a:fld id="{25A45CF2-5B42-4474-9EE9-230AA5163E44}" type="slidenum">
              <a:rPr lang="en-US" smtClean="0"/>
              <a:t>6</a:t>
            </a:fld>
            <a:endParaRPr lang="en-US"/>
          </a:p>
        </p:txBody>
      </p:sp>
    </p:spTree>
    <p:extLst>
      <p:ext uri="{BB962C8B-B14F-4D97-AF65-F5344CB8AC3E}">
        <p14:creationId xmlns:p14="http://schemas.microsoft.com/office/powerpoint/2010/main" val="92830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http://cvx-clc.net/l-en/projects/Projects_162.pdf</a:t>
            </a:r>
          </a:p>
        </p:txBody>
      </p:sp>
      <p:sp>
        <p:nvSpPr>
          <p:cNvPr id="4" name="Slide Number Placeholder 3"/>
          <p:cNvSpPr>
            <a:spLocks noGrp="1"/>
          </p:cNvSpPr>
          <p:nvPr>
            <p:ph type="sldNum" sz="quarter" idx="10"/>
          </p:nvPr>
        </p:nvSpPr>
        <p:spPr/>
        <p:txBody>
          <a:bodyPr/>
          <a:lstStyle/>
          <a:p>
            <a:fld id="{B4AA9F6B-ABAF-4477-AEA7-3B3410363D4D}" type="slidenum">
              <a:rPr lang="en-US" smtClean="0"/>
              <a:t>7</a:t>
            </a:fld>
            <a:endParaRPr lang="en-US"/>
          </a:p>
        </p:txBody>
      </p:sp>
    </p:spTree>
    <p:extLst>
      <p:ext uri="{BB962C8B-B14F-4D97-AF65-F5344CB8AC3E}">
        <p14:creationId xmlns:p14="http://schemas.microsoft.com/office/powerpoint/2010/main" val="212354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minute mark estimate, handover to </a:t>
            </a:r>
            <a:r>
              <a:rPr lang="en-US" dirty="0" err="1"/>
              <a:t>Najat</a:t>
            </a:r>
            <a:r>
              <a:rPr lang="en-US" dirty="0"/>
              <a:t>. Beyond that and you’ve talked too much and may have lost audience engagement </a:t>
            </a:r>
            <a:r>
              <a:rPr lang="en-US" dirty="0" err="1"/>
              <a:t>boooiiiii</a:t>
            </a:r>
            <a:endParaRPr lang="en-US" dirty="0"/>
          </a:p>
        </p:txBody>
      </p:sp>
      <p:sp>
        <p:nvSpPr>
          <p:cNvPr id="4" name="Slide Number Placeholder 3"/>
          <p:cNvSpPr>
            <a:spLocks noGrp="1"/>
          </p:cNvSpPr>
          <p:nvPr>
            <p:ph type="sldNum" sz="quarter" idx="10"/>
          </p:nvPr>
        </p:nvSpPr>
        <p:spPr/>
        <p:txBody>
          <a:bodyPr/>
          <a:lstStyle/>
          <a:p>
            <a:fld id="{B4AA9F6B-ABAF-4477-AEA7-3B3410363D4D}" type="slidenum">
              <a:rPr lang="en-US" smtClean="0"/>
              <a:t>8</a:t>
            </a:fld>
            <a:endParaRPr lang="en-US"/>
          </a:p>
        </p:txBody>
      </p:sp>
    </p:spTree>
    <p:extLst>
      <p:ext uri="{BB962C8B-B14F-4D97-AF65-F5344CB8AC3E}">
        <p14:creationId xmlns:p14="http://schemas.microsoft.com/office/powerpoint/2010/main" val="27090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Aft>
                <a:spcPts val="0"/>
              </a:spcAft>
              <a:defRPr/>
            </a:pPr>
            <a:r>
              <a:rPr lang="en-US" b="1" dirty="0"/>
              <a:t>Youth Commission</a:t>
            </a:r>
            <a:endParaRPr lang="fr-FR" b="1" dirty="0"/>
          </a:p>
          <a:p>
            <a:pPr marL="0" indent="0" eaLnBrk="1" fontAlgn="auto" hangingPunct="1">
              <a:spcAft>
                <a:spcPts val="0"/>
              </a:spcAft>
              <a:buFont typeface="Arial" panose="020B0604020202020204" pitchFamily="34" charset="0"/>
              <a:buNone/>
              <a:defRPr/>
            </a:pPr>
            <a:r>
              <a:rPr lang="fr-FR" dirty="0"/>
              <a:t>For a </a:t>
            </a:r>
            <a:r>
              <a:rPr lang="fr-FR" dirty="0" err="1"/>
              <a:t>number</a:t>
            </a:r>
            <a:r>
              <a:rPr lang="fr-FR" dirty="0"/>
              <a:t> of </a:t>
            </a:r>
            <a:r>
              <a:rPr lang="fr-FR" dirty="0" err="1"/>
              <a:t>reasons</a:t>
            </a:r>
            <a:r>
              <a:rPr lang="fr-FR" dirty="0"/>
              <a:t>, the </a:t>
            </a:r>
            <a:r>
              <a:rPr lang="fr-FR" dirty="0" err="1"/>
              <a:t>delegates</a:t>
            </a:r>
            <a:r>
              <a:rPr lang="fr-FR" dirty="0"/>
              <a:t> to the World </a:t>
            </a:r>
            <a:r>
              <a:rPr lang="fr-FR" dirty="0" err="1"/>
              <a:t>Assembly</a:t>
            </a:r>
            <a:r>
              <a:rPr lang="fr-FR" dirty="0"/>
              <a:t> Lebanon 2013 </a:t>
            </a:r>
            <a:r>
              <a:rPr lang="fr-FR" dirty="0" err="1"/>
              <a:t>perceived</a:t>
            </a:r>
            <a:r>
              <a:rPr lang="fr-FR" dirty="0"/>
              <a:t> “</a:t>
            </a:r>
            <a:r>
              <a:rPr lang="fr-FR" dirty="0" err="1"/>
              <a:t>Youth</a:t>
            </a:r>
            <a:r>
              <a:rPr lang="fr-FR" dirty="0"/>
              <a:t>” as one of the important </a:t>
            </a:r>
            <a:r>
              <a:rPr lang="fr-FR" dirty="0" err="1"/>
              <a:t>frontiers</a:t>
            </a:r>
            <a:r>
              <a:rPr lang="fr-FR" dirty="0"/>
              <a:t> to </a:t>
            </a:r>
            <a:r>
              <a:rPr lang="fr-FR" dirty="0" err="1"/>
              <a:t>be</a:t>
            </a:r>
            <a:r>
              <a:rPr lang="fr-FR" dirty="0"/>
              <a:t> </a:t>
            </a:r>
            <a:r>
              <a:rPr lang="fr-FR" dirty="0" err="1"/>
              <a:t>addressed</a:t>
            </a:r>
            <a:r>
              <a:rPr lang="fr-FR" dirty="0"/>
              <a:t>.  </a:t>
            </a:r>
            <a:r>
              <a:rPr lang="fr-FR" dirty="0" err="1"/>
              <a:t>These</a:t>
            </a:r>
            <a:r>
              <a:rPr lang="fr-FR" dirty="0"/>
              <a:t> </a:t>
            </a:r>
            <a:r>
              <a:rPr lang="fr-FR" dirty="0" err="1"/>
              <a:t>included</a:t>
            </a:r>
            <a:r>
              <a:rPr lang="fr-FR" dirty="0"/>
              <a:t> a </a:t>
            </a:r>
            <a:r>
              <a:rPr lang="fr-FR" dirty="0" err="1"/>
              <a:t>concern</a:t>
            </a:r>
            <a:r>
              <a:rPr lang="fr-FR" dirty="0"/>
              <a:t> about the </a:t>
            </a:r>
            <a:r>
              <a:rPr lang="fr-FR" dirty="0" err="1"/>
              <a:t>lack</a:t>
            </a:r>
            <a:r>
              <a:rPr lang="fr-FR" dirty="0"/>
              <a:t> of </a:t>
            </a:r>
            <a:r>
              <a:rPr lang="fr-FR" dirty="0" err="1"/>
              <a:t>young</a:t>
            </a:r>
            <a:r>
              <a:rPr lang="fr-FR" dirty="0"/>
              <a:t> people in </a:t>
            </a:r>
            <a:r>
              <a:rPr lang="fr-FR" dirty="0" err="1"/>
              <a:t>our</a:t>
            </a:r>
            <a:r>
              <a:rPr lang="fr-FR" dirty="0"/>
              <a:t> </a:t>
            </a:r>
            <a:r>
              <a:rPr lang="fr-FR" dirty="0" err="1"/>
              <a:t>community</a:t>
            </a:r>
            <a:r>
              <a:rPr lang="fr-FR" dirty="0"/>
              <a:t> and a recognition </a:t>
            </a:r>
            <a:r>
              <a:rPr lang="fr-FR" dirty="0" err="1"/>
              <a:t>that</a:t>
            </a:r>
            <a:r>
              <a:rPr lang="fr-FR" dirty="0"/>
              <a:t> </a:t>
            </a:r>
            <a:r>
              <a:rPr lang="fr-FR" dirty="0" err="1"/>
              <a:t>our</a:t>
            </a:r>
            <a:r>
              <a:rPr lang="fr-FR" dirty="0"/>
              <a:t> CLC </a:t>
            </a:r>
            <a:r>
              <a:rPr lang="fr-FR" dirty="0" err="1"/>
              <a:t>way</a:t>
            </a:r>
            <a:r>
              <a:rPr lang="fr-FR" dirty="0"/>
              <a:t> of life (</a:t>
            </a:r>
            <a:r>
              <a:rPr lang="fr-FR" dirty="0" err="1"/>
              <a:t>including</a:t>
            </a:r>
            <a:r>
              <a:rPr lang="fr-FR" dirty="0"/>
              <a:t> </a:t>
            </a:r>
            <a:r>
              <a:rPr lang="fr-FR" dirty="0" err="1"/>
              <a:t>Ignatian</a:t>
            </a:r>
            <a:r>
              <a:rPr lang="fr-FR" dirty="0"/>
              <a:t> </a:t>
            </a:r>
            <a:r>
              <a:rPr lang="fr-FR" dirty="0" err="1"/>
              <a:t>spirituality</a:t>
            </a:r>
            <a:r>
              <a:rPr lang="fr-FR" dirty="0"/>
              <a:t>) </a:t>
            </a:r>
            <a:r>
              <a:rPr lang="fr-FR" dirty="0" err="1"/>
              <a:t>offers</a:t>
            </a:r>
            <a:r>
              <a:rPr lang="fr-FR" dirty="0"/>
              <a:t> </a:t>
            </a:r>
            <a:r>
              <a:rPr lang="fr-FR" dirty="0" err="1"/>
              <a:t>young</a:t>
            </a:r>
            <a:r>
              <a:rPr lang="fr-FR" dirty="0"/>
              <a:t> people a </a:t>
            </a:r>
            <a:r>
              <a:rPr lang="fr-FR" dirty="0" err="1"/>
              <a:t>way</a:t>
            </a:r>
            <a:r>
              <a:rPr lang="fr-FR" dirty="0"/>
              <a:t> to </a:t>
            </a:r>
            <a:r>
              <a:rPr lang="fr-FR" dirty="0" err="1"/>
              <a:t>find</a:t>
            </a:r>
            <a:r>
              <a:rPr lang="fr-FR" dirty="0"/>
              <a:t> </a:t>
            </a:r>
            <a:r>
              <a:rPr lang="fr-FR" dirty="0" err="1"/>
              <a:t>meaning</a:t>
            </a:r>
            <a:r>
              <a:rPr lang="fr-FR" dirty="0"/>
              <a:t>, mission and an </a:t>
            </a:r>
            <a:r>
              <a:rPr lang="fr-FR" dirty="0" err="1"/>
              <a:t>authentic</a:t>
            </a:r>
            <a:r>
              <a:rPr lang="fr-FR" dirty="0"/>
              <a:t> </a:t>
            </a:r>
            <a:r>
              <a:rPr lang="fr-FR" dirty="0" err="1"/>
              <a:t>encounter</a:t>
            </a:r>
            <a:r>
              <a:rPr lang="fr-FR" dirty="0"/>
              <a:t> </a:t>
            </a:r>
            <a:r>
              <a:rPr lang="fr-FR" dirty="0" err="1"/>
              <a:t>with</a:t>
            </a:r>
            <a:r>
              <a:rPr lang="fr-FR" dirty="0"/>
              <a:t> Christ in </a:t>
            </a:r>
            <a:r>
              <a:rPr lang="fr-FR" dirty="0" err="1"/>
              <a:t>their</a:t>
            </a:r>
            <a:r>
              <a:rPr lang="fr-FR" dirty="0"/>
              <a:t> </a:t>
            </a:r>
            <a:r>
              <a:rPr lang="fr-FR" dirty="0" err="1"/>
              <a:t>personal</a:t>
            </a:r>
            <a:r>
              <a:rPr lang="fr-FR" dirty="0"/>
              <a:t> life </a:t>
            </a:r>
            <a:r>
              <a:rPr lang="fr-FR" dirty="0" err="1"/>
              <a:t>journeys</a:t>
            </a:r>
            <a:r>
              <a:rPr lang="fr-FR" dirty="0"/>
              <a:t>.  </a:t>
            </a:r>
            <a:r>
              <a:rPr lang="fr-FR" dirty="0" err="1"/>
              <a:t>Assembly</a:t>
            </a:r>
            <a:r>
              <a:rPr lang="fr-FR" dirty="0"/>
              <a:t> </a:t>
            </a:r>
            <a:r>
              <a:rPr lang="fr-FR" dirty="0" err="1"/>
              <a:t>delegates</a:t>
            </a:r>
            <a:r>
              <a:rPr lang="fr-FR" dirty="0"/>
              <a:t> </a:t>
            </a:r>
            <a:r>
              <a:rPr lang="fr-FR" dirty="0" err="1"/>
              <a:t>were</a:t>
            </a:r>
            <a:r>
              <a:rPr lang="fr-FR" dirty="0"/>
              <a:t> </a:t>
            </a:r>
            <a:r>
              <a:rPr lang="fr-FR" dirty="0" err="1"/>
              <a:t>eager</a:t>
            </a:r>
            <a:r>
              <a:rPr lang="fr-FR" dirty="0"/>
              <a:t> to </a:t>
            </a:r>
            <a:r>
              <a:rPr lang="fr-FR" dirty="0" err="1"/>
              <a:t>pass</a:t>
            </a:r>
            <a:r>
              <a:rPr lang="fr-FR" dirty="0"/>
              <a:t> on the </a:t>
            </a:r>
            <a:r>
              <a:rPr lang="fr-FR" dirty="0" err="1"/>
              <a:t>fire</a:t>
            </a:r>
            <a:r>
              <a:rPr lang="fr-FR" dirty="0"/>
              <a:t> of the CLC vocation to </a:t>
            </a:r>
            <a:r>
              <a:rPr lang="fr-FR" dirty="0" err="1"/>
              <a:t>ever</a:t>
            </a:r>
            <a:r>
              <a:rPr lang="fr-FR" dirty="0"/>
              <a:t> more </a:t>
            </a:r>
            <a:r>
              <a:rPr lang="fr-FR" dirty="0" err="1"/>
              <a:t>young</a:t>
            </a:r>
            <a:r>
              <a:rPr lang="fr-FR" dirty="0"/>
              <a:t> people. In </a:t>
            </a:r>
            <a:r>
              <a:rPr lang="fr-FR" dirty="0" err="1"/>
              <a:t>doing</a:t>
            </a:r>
            <a:r>
              <a:rPr lang="fr-FR" dirty="0"/>
              <a:t> </a:t>
            </a:r>
            <a:r>
              <a:rPr lang="fr-FR" dirty="0" err="1"/>
              <a:t>so</a:t>
            </a:r>
            <a:r>
              <a:rPr lang="fr-FR" dirty="0"/>
              <a:t>, </a:t>
            </a:r>
            <a:r>
              <a:rPr lang="fr-FR" dirty="0" err="1"/>
              <a:t>they</a:t>
            </a:r>
            <a:r>
              <a:rPr lang="fr-FR" dirty="0"/>
              <a:t> </a:t>
            </a:r>
            <a:r>
              <a:rPr lang="fr-FR" dirty="0" err="1"/>
              <a:t>saw</a:t>
            </a:r>
            <a:r>
              <a:rPr lang="fr-FR" dirty="0"/>
              <a:t> </a:t>
            </a:r>
            <a:r>
              <a:rPr lang="fr-FR" dirty="0" err="1"/>
              <a:t>that</a:t>
            </a:r>
            <a:r>
              <a:rPr lang="fr-FR" dirty="0"/>
              <a:t> </a:t>
            </a:r>
            <a:r>
              <a:rPr lang="fr-FR" dirty="0" err="1"/>
              <a:t>we</a:t>
            </a:r>
            <a:r>
              <a:rPr lang="fr-FR" dirty="0"/>
              <a:t> are </a:t>
            </a:r>
            <a:r>
              <a:rPr lang="fr-FR" dirty="0" err="1"/>
              <a:t>called</a:t>
            </a:r>
            <a:r>
              <a:rPr lang="fr-FR" dirty="0"/>
              <a:t> to:</a:t>
            </a:r>
          </a:p>
          <a:p>
            <a:pPr lvl="1" eaLnBrk="1" fontAlgn="auto" hangingPunct="1">
              <a:spcAft>
                <a:spcPts val="0"/>
              </a:spcAft>
              <a:defRPr/>
            </a:pPr>
            <a:r>
              <a:rPr lang="en-GB" dirty="0"/>
              <a:t>meaningfully engage youth in the community, and</a:t>
            </a:r>
            <a:endParaRPr lang="fr-FR" dirty="0"/>
          </a:p>
          <a:p>
            <a:pPr lvl="1" eaLnBrk="1" fontAlgn="auto" hangingPunct="1">
              <a:spcAft>
                <a:spcPts val="0"/>
              </a:spcAft>
              <a:defRPr/>
            </a:pPr>
            <a:r>
              <a:rPr lang="en-GB" dirty="0"/>
              <a:t>develop a sensitivity in our apostolic work with youth.</a:t>
            </a:r>
            <a:endParaRPr lang="fr-FR" dirty="0"/>
          </a:p>
          <a:p>
            <a:pPr marL="0" indent="0" eaLnBrk="1" fontAlgn="auto" hangingPunct="1">
              <a:spcAft>
                <a:spcPts val="0"/>
              </a:spcAft>
              <a:buFont typeface="Arial" panose="020B0604020202020204" pitchFamily="34" charset="0"/>
              <a:buNone/>
              <a:defRPr/>
            </a:pPr>
            <a:r>
              <a:rPr lang="en-GB" dirty="0"/>
              <a:t>It has also been recommended that </a:t>
            </a:r>
            <a:r>
              <a:rPr lang="en-GB" b="1" dirty="0"/>
              <a:t>W-</a:t>
            </a:r>
            <a:r>
              <a:rPr lang="en-GB" b="1" dirty="0" err="1"/>
              <a:t>ExCo</a:t>
            </a:r>
            <a:r>
              <a:rPr lang="en-GB" b="1" dirty="0"/>
              <a:t> set up a commission on Youth.</a:t>
            </a:r>
            <a:endParaRPr lang="fr-FR" b="1" dirty="0"/>
          </a:p>
        </p:txBody>
      </p:sp>
      <p:sp>
        <p:nvSpPr>
          <p:cNvPr id="4" name="Slide Number Placeholder 3"/>
          <p:cNvSpPr>
            <a:spLocks noGrp="1"/>
          </p:cNvSpPr>
          <p:nvPr>
            <p:ph type="sldNum" sz="quarter" idx="10"/>
          </p:nvPr>
        </p:nvSpPr>
        <p:spPr/>
        <p:txBody>
          <a:bodyPr/>
          <a:lstStyle/>
          <a:p>
            <a:fld id="{B4AA9F6B-ABAF-4477-AEA7-3B3410363D4D}" type="slidenum">
              <a:rPr lang="en-US" smtClean="0"/>
              <a:t>9</a:t>
            </a:fld>
            <a:endParaRPr lang="en-US"/>
          </a:p>
        </p:txBody>
      </p:sp>
    </p:spTree>
    <p:extLst>
      <p:ext uri="{BB962C8B-B14F-4D97-AF65-F5344CB8AC3E}">
        <p14:creationId xmlns:p14="http://schemas.microsoft.com/office/powerpoint/2010/main" val="1030861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6DDB10-9BF3-4A2D-8703-3107DA8202B6}"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40532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DDB10-9BF3-4A2D-8703-3107DA8202B6}"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404153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DDB10-9BF3-4A2D-8703-3107DA8202B6}"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380421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DDB10-9BF3-4A2D-8703-3107DA8202B6}"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114291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6DDB10-9BF3-4A2D-8703-3107DA8202B6}"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99041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6DDB10-9BF3-4A2D-8703-3107DA8202B6}"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222307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6DDB10-9BF3-4A2D-8703-3107DA8202B6}" type="datetimeFigureOut">
              <a:rPr lang="en-US" smtClean="0"/>
              <a:t>8/28/2017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182264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6DDB10-9BF3-4A2D-8703-3107DA8202B6}" type="datetimeFigureOut">
              <a:rPr lang="en-US" smtClean="0"/>
              <a:t>8/28/2017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103580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DDB10-9BF3-4A2D-8703-3107DA8202B6}" type="datetimeFigureOut">
              <a:rPr lang="en-US" smtClean="0"/>
              <a:t>8/28/2017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1837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6DDB10-9BF3-4A2D-8703-3107DA8202B6}"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37505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6DDB10-9BF3-4A2D-8703-3107DA8202B6}"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48D95-DEDC-4D0B-BFC4-6799F5C3A1AA}" type="slidenum">
              <a:rPr lang="en-US" smtClean="0"/>
              <a:t>‹#›</a:t>
            </a:fld>
            <a:endParaRPr lang="en-US"/>
          </a:p>
        </p:txBody>
      </p:sp>
    </p:spTree>
    <p:extLst>
      <p:ext uri="{BB962C8B-B14F-4D97-AF65-F5344CB8AC3E}">
        <p14:creationId xmlns:p14="http://schemas.microsoft.com/office/powerpoint/2010/main" val="55890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DDB10-9BF3-4A2D-8703-3107DA8202B6}" type="datetimeFigureOut">
              <a:rPr lang="en-US" smtClean="0"/>
              <a:t>8/28/2017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48D95-DEDC-4D0B-BFC4-6799F5C3A1AA}" type="slidenum">
              <a:rPr lang="en-US" smtClean="0"/>
              <a:t>‹#›</a:t>
            </a:fld>
            <a:endParaRPr lang="en-US"/>
          </a:p>
        </p:txBody>
      </p:sp>
    </p:spTree>
    <p:extLst>
      <p:ext uri="{BB962C8B-B14F-4D97-AF65-F5344CB8AC3E}">
        <p14:creationId xmlns:p14="http://schemas.microsoft.com/office/powerpoint/2010/main" val="1919289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youth.synod2018.va/"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A1A35-0DA8-4D27-8448-FA61240DF5FA}"/>
              </a:ext>
            </a:extLst>
          </p:cNvPr>
          <p:cNvSpPr txBox="1"/>
          <p:nvPr/>
        </p:nvSpPr>
        <p:spPr>
          <a:xfrm>
            <a:off x="381000" y="914400"/>
            <a:ext cx="7543800" cy="1107996"/>
          </a:xfrm>
          <a:prstGeom prst="rect">
            <a:avLst/>
          </a:prstGeom>
          <a:noFill/>
        </p:spPr>
        <p:txBody>
          <a:bodyPr wrap="square" rtlCol="0">
            <a:spAutoFit/>
          </a:bodyPr>
          <a:lstStyle/>
          <a:p>
            <a:r>
              <a:rPr lang="en-PH" sz="6600" b="1" dirty="0">
                <a:solidFill>
                  <a:schemeClr val="accent1">
                    <a:lumMod val="50000"/>
                  </a:schemeClr>
                </a:solidFill>
                <a:effectLst>
                  <a:outerShdw blurRad="38100" dist="38100" dir="2700000" algn="tl">
                    <a:srgbClr val="000000">
                      <a:alpha val="43137"/>
                    </a:srgbClr>
                  </a:outerShdw>
                </a:effectLst>
              </a:rPr>
              <a:t>World CLC and Youth</a:t>
            </a:r>
          </a:p>
        </p:txBody>
      </p:sp>
      <p:pic>
        <p:nvPicPr>
          <p:cNvPr id="13" name="Picture 12">
            <a:extLst>
              <a:ext uri="{FF2B5EF4-FFF2-40B4-BE49-F238E27FC236}">
                <a16:creationId xmlns:a16="http://schemas.microsoft.com/office/drawing/2014/main" id="{C439250F-3573-44F0-ABFC-9A2B01304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438400"/>
            <a:ext cx="5823674" cy="3542944"/>
          </a:xfrm>
          <a:prstGeom prst="rect">
            <a:avLst/>
          </a:prstGeom>
        </p:spPr>
      </p:pic>
    </p:spTree>
    <p:extLst>
      <p:ext uri="{BB962C8B-B14F-4D97-AF65-F5344CB8AC3E}">
        <p14:creationId xmlns:p14="http://schemas.microsoft.com/office/powerpoint/2010/main" val="3822310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42C648-2A6C-421C-A89D-5D3A3B56CE42}"/>
              </a:ext>
            </a:extLst>
          </p:cNvPr>
          <p:cNvSpPr txBox="1"/>
          <p:nvPr/>
        </p:nvSpPr>
        <p:spPr>
          <a:xfrm>
            <a:off x="533400" y="914400"/>
            <a:ext cx="4267200" cy="830997"/>
          </a:xfrm>
          <a:prstGeom prst="rect">
            <a:avLst/>
          </a:prstGeom>
          <a:noFill/>
        </p:spPr>
        <p:txBody>
          <a:bodyPr wrap="square" rtlCol="0">
            <a:spAutoFit/>
          </a:bodyPr>
          <a:lstStyle/>
          <a:p>
            <a:r>
              <a:rPr lang="en-PH" sz="2400" b="1" dirty="0">
                <a:solidFill>
                  <a:schemeClr val="bg2">
                    <a:lumMod val="25000"/>
                  </a:schemeClr>
                </a:solidFill>
                <a:effectLst>
                  <a:outerShdw blurRad="38100" dist="38100" dir="2700000" algn="tl">
                    <a:srgbClr val="000000">
                      <a:alpha val="43137"/>
                    </a:srgbClr>
                  </a:outerShdw>
                </a:effectLst>
              </a:rPr>
              <a:t>The Lebanon Assembly’s concrete recommendation:</a:t>
            </a:r>
            <a:endParaRPr lang="en-PH" sz="4400" b="1" i="1" dirty="0">
              <a:solidFill>
                <a:schemeClr val="bg2">
                  <a:lumMod val="25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16E9EE4-AE75-49B6-8E14-E9599553C77D}"/>
              </a:ext>
            </a:extLst>
          </p:cNvPr>
          <p:cNvSpPr txBox="1"/>
          <p:nvPr/>
        </p:nvSpPr>
        <p:spPr>
          <a:xfrm>
            <a:off x="1513422" y="2659797"/>
            <a:ext cx="6117156" cy="1015663"/>
          </a:xfrm>
          <a:prstGeom prst="rect">
            <a:avLst/>
          </a:prstGeom>
          <a:noFill/>
        </p:spPr>
        <p:txBody>
          <a:bodyPr wrap="square" rtlCol="0">
            <a:spAutoFit/>
          </a:bodyPr>
          <a:lstStyle/>
          <a:p>
            <a:r>
              <a:rPr lang="en-PH" sz="6000" b="1" dirty="0">
                <a:solidFill>
                  <a:schemeClr val="bg2">
                    <a:lumMod val="25000"/>
                  </a:schemeClr>
                </a:solidFill>
                <a:effectLst>
                  <a:outerShdw blurRad="38100" dist="38100" dir="2700000" algn="tl">
                    <a:srgbClr val="000000">
                      <a:alpha val="43137"/>
                    </a:srgbClr>
                  </a:outerShdw>
                </a:effectLst>
              </a:rPr>
              <a:t>Youth Commission</a:t>
            </a:r>
            <a:endParaRPr lang="en-PH" sz="9600" b="1" i="1"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8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1447800"/>
            <a:ext cx="7315200" cy="2862322"/>
          </a:xfrm>
          <a:prstGeom prst="rect">
            <a:avLst/>
          </a:prstGeom>
          <a:noFill/>
        </p:spPr>
        <p:txBody>
          <a:bodyPr wrap="square" rtlCol="0">
            <a:spAutoFit/>
          </a:bodyPr>
          <a:lstStyle/>
          <a:p>
            <a:pPr algn="ctr"/>
            <a:r>
              <a:rPr lang="en-US" sz="6000" b="1" dirty="0">
                <a:solidFill>
                  <a:schemeClr val="bg2">
                    <a:lumMod val="25000"/>
                  </a:schemeClr>
                </a:solidFill>
                <a:effectLst>
                  <a:outerShdw blurRad="38100" dist="38100" dir="2700000" algn="tl">
                    <a:srgbClr val="000000">
                      <a:alpha val="43137"/>
                    </a:srgbClr>
                  </a:outerShdw>
                </a:effectLst>
              </a:rPr>
              <a:t>Youth—heirs of the past, pioneers of the future</a:t>
            </a:r>
            <a:endParaRPr lang="en-US" sz="6000" b="1" dirty="0">
              <a:solidFill>
                <a:schemeClr val="bg2">
                  <a:lumMod val="25000"/>
                </a:schemeClr>
              </a:solidFill>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p:txBody>
      </p:sp>
      <p:sp>
        <p:nvSpPr>
          <p:cNvPr id="2" name="TextBox 1"/>
          <p:cNvSpPr txBox="1"/>
          <p:nvPr/>
        </p:nvSpPr>
        <p:spPr>
          <a:xfrm>
            <a:off x="4724400" y="4310122"/>
            <a:ext cx="2954655" cy="400110"/>
          </a:xfrm>
          <a:prstGeom prst="rect">
            <a:avLst/>
          </a:prstGeom>
          <a:noFill/>
        </p:spPr>
        <p:txBody>
          <a:bodyPr wrap="none" rtlCol="0">
            <a:spAutoFit/>
          </a:bodyPr>
          <a:lstStyle/>
          <a:p>
            <a:r>
              <a:rPr lang="en-PH" sz="2000" b="1" dirty="0">
                <a:solidFill>
                  <a:schemeClr val="bg2">
                    <a:lumMod val="25000"/>
                  </a:schemeClr>
                </a:solidFill>
              </a:rPr>
              <a:t>extracts from </a:t>
            </a:r>
            <a:r>
              <a:rPr lang="en-PH" sz="2000" b="1" i="1" dirty="0">
                <a:solidFill>
                  <a:schemeClr val="bg2">
                    <a:lumMod val="25000"/>
                  </a:schemeClr>
                </a:solidFill>
              </a:rPr>
              <a:t>Projects 165</a:t>
            </a:r>
          </a:p>
        </p:txBody>
      </p:sp>
    </p:spTree>
    <p:extLst>
      <p:ext uri="{BB962C8B-B14F-4D97-AF65-F5344CB8AC3E}">
        <p14:creationId xmlns:p14="http://schemas.microsoft.com/office/powerpoint/2010/main" val="291925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1447800"/>
            <a:ext cx="7239000" cy="2554545"/>
          </a:xfrm>
          <a:prstGeom prst="rect">
            <a:avLst/>
          </a:prstGeom>
          <a:noFill/>
        </p:spPr>
        <p:txBody>
          <a:bodyPr wrap="square" rtlCol="0">
            <a:spAutoFit/>
          </a:bodyPr>
          <a:lstStyle/>
          <a:p>
            <a:pPr>
              <a:defRPr/>
            </a:pPr>
            <a:r>
              <a:rPr lang="en-GB" sz="3200" b="1" dirty="0">
                <a:solidFill>
                  <a:schemeClr val="bg2">
                    <a:lumMod val="25000"/>
                  </a:schemeClr>
                </a:solidFill>
              </a:rPr>
              <a:t>… </a:t>
            </a:r>
            <a:r>
              <a:rPr lang="fr-FR" sz="3200" b="1" dirty="0" err="1">
                <a:solidFill>
                  <a:schemeClr val="bg2">
                    <a:lumMod val="25000"/>
                  </a:schemeClr>
                </a:solidFill>
              </a:rPr>
              <a:t>we</a:t>
            </a:r>
            <a:r>
              <a:rPr lang="fr-FR" sz="3200" b="1" dirty="0">
                <a:solidFill>
                  <a:schemeClr val="bg2">
                    <a:lumMod val="25000"/>
                  </a:schemeClr>
                </a:solidFill>
              </a:rPr>
              <a:t> </a:t>
            </a:r>
            <a:r>
              <a:rPr lang="fr-FR" sz="3200" b="1" dirty="0" err="1">
                <a:solidFill>
                  <a:schemeClr val="bg2">
                    <a:lumMod val="25000"/>
                  </a:schemeClr>
                </a:solidFill>
              </a:rPr>
              <a:t>find</a:t>
            </a:r>
            <a:r>
              <a:rPr lang="fr-FR" sz="3200" b="1" dirty="0">
                <a:solidFill>
                  <a:schemeClr val="bg2">
                    <a:lumMod val="25000"/>
                  </a:schemeClr>
                </a:solidFill>
              </a:rPr>
              <a:t> </a:t>
            </a:r>
            <a:r>
              <a:rPr lang="fr-FR" sz="3200" b="1" dirty="0" err="1">
                <a:solidFill>
                  <a:schemeClr val="bg2">
                    <a:lumMod val="25000"/>
                  </a:schemeClr>
                </a:solidFill>
              </a:rPr>
              <a:t>that</a:t>
            </a:r>
            <a:r>
              <a:rPr lang="fr-FR" sz="3200" b="1" dirty="0">
                <a:solidFill>
                  <a:schemeClr val="bg2">
                    <a:lumMod val="25000"/>
                  </a:schemeClr>
                </a:solidFill>
              </a:rPr>
              <a:t> on the one hand, </a:t>
            </a:r>
            <a:r>
              <a:rPr lang="fr-FR" sz="3200" b="1" dirty="0" err="1">
                <a:solidFill>
                  <a:schemeClr val="bg2">
                    <a:lumMod val="25000"/>
                  </a:schemeClr>
                </a:solidFill>
              </a:rPr>
              <a:t>many</a:t>
            </a:r>
            <a:r>
              <a:rPr lang="fr-FR" sz="3200" b="1" dirty="0">
                <a:solidFill>
                  <a:schemeClr val="bg2">
                    <a:lumMod val="25000"/>
                  </a:schemeClr>
                </a:solidFill>
              </a:rPr>
              <a:t> of </a:t>
            </a:r>
            <a:r>
              <a:rPr lang="fr-FR" sz="3200" b="1" dirty="0" err="1">
                <a:solidFill>
                  <a:schemeClr val="bg2">
                    <a:lumMod val="25000"/>
                  </a:schemeClr>
                </a:solidFill>
              </a:rPr>
              <a:t>our</a:t>
            </a:r>
            <a:r>
              <a:rPr lang="fr-FR" sz="3200" b="1" dirty="0">
                <a:solidFill>
                  <a:schemeClr val="bg2">
                    <a:lumMod val="25000"/>
                  </a:schemeClr>
                </a:solidFill>
              </a:rPr>
              <a:t> </a:t>
            </a:r>
            <a:r>
              <a:rPr lang="fr-FR" sz="3200" b="1" dirty="0" err="1">
                <a:solidFill>
                  <a:schemeClr val="bg2">
                    <a:lumMod val="25000"/>
                  </a:schemeClr>
                </a:solidFill>
              </a:rPr>
              <a:t>members</a:t>
            </a:r>
            <a:r>
              <a:rPr lang="fr-FR" sz="3200" b="1" dirty="0">
                <a:solidFill>
                  <a:schemeClr val="bg2">
                    <a:lumMod val="25000"/>
                  </a:schemeClr>
                </a:solidFill>
              </a:rPr>
              <a:t> are over the </a:t>
            </a:r>
            <a:r>
              <a:rPr lang="fr-FR" sz="3200" b="1" dirty="0" err="1">
                <a:solidFill>
                  <a:schemeClr val="bg2">
                    <a:lumMod val="25000"/>
                  </a:schemeClr>
                </a:solidFill>
              </a:rPr>
              <a:t>age</a:t>
            </a:r>
            <a:r>
              <a:rPr lang="fr-FR" sz="3200" b="1" dirty="0">
                <a:solidFill>
                  <a:schemeClr val="bg2">
                    <a:lumMod val="25000"/>
                  </a:schemeClr>
                </a:solidFill>
              </a:rPr>
              <a:t> of </a:t>
            </a:r>
            <a:r>
              <a:rPr lang="fr-FR" sz="3200" b="1" dirty="0" err="1">
                <a:solidFill>
                  <a:schemeClr val="bg2">
                    <a:lumMod val="25000"/>
                  </a:schemeClr>
                </a:solidFill>
              </a:rPr>
              <a:t>youth</a:t>
            </a:r>
            <a:r>
              <a:rPr lang="fr-FR" sz="3200" b="1" dirty="0">
                <a:solidFill>
                  <a:schemeClr val="bg2">
                    <a:lumMod val="25000"/>
                  </a:schemeClr>
                </a:solidFill>
              </a:rPr>
              <a:t>, and on the </a:t>
            </a:r>
            <a:r>
              <a:rPr lang="fr-FR" sz="3200" b="1" dirty="0" err="1">
                <a:solidFill>
                  <a:schemeClr val="bg2">
                    <a:lumMod val="25000"/>
                  </a:schemeClr>
                </a:solidFill>
              </a:rPr>
              <a:t>other</a:t>
            </a:r>
            <a:r>
              <a:rPr lang="fr-FR" sz="3200" b="1" dirty="0">
                <a:solidFill>
                  <a:schemeClr val="bg2">
                    <a:lumMod val="25000"/>
                  </a:schemeClr>
                </a:solidFill>
              </a:rPr>
              <a:t> hand, </a:t>
            </a:r>
            <a:r>
              <a:rPr lang="fr-FR" sz="3200" b="1" dirty="0" err="1">
                <a:solidFill>
                  <a:schemeClr val="bg2">
                    <a:lumMod val="25000"/>
                  </a:schemeClr>
                </a:solidFill>
              </a:rPr>
              <a:t>we</a:t>
            </a:r>
            <a:r>
              <a:rPr lang="fr-FR" sz="3200" b="1" dirty="0">
                <a:solidFill>
                  <a:schemeClr val="bg2">
                    <a:lumMod val="25000"/>
                  </a:schemeClr>
                </a:solidFill>
              </a:rPr>
              <a:t> </a:t>
            </a:r>
            <a:r>
              <a:rPr lang="fr-FR" sz="3200" b="1" dirty="0" err="1">
                <a:solidFill>
                  <a:schemeClr val="bg2">
                    <a:lumMod val="25000"/>
                  </a:schemeClr>
                </a:solidFill>
              </a:rPr>
              <a:t>would</a:t>
            </a:r>
            <a:r>
              <a:rPr lang="fr-FR" sz="3200" b="1" dirty="0">
                <a:solidFill>
                  <a:schemeClr val="bg2">
                    <a:lumMod val="25000"/>
                  </a:schemeClr>
                </a:solidFill>
              </a:rPr>
              <a:t> like more </a:t>
            </a:r>
            <a:r>
              <a:rPr lang="fr-FR" sz="3200" b="1" dirty="0" err="1">
                <a:solidFill>
                  <a:schemeClr val="bg2">
                    <a:lumMod val="25000"/>
                  </a:schemeClr>
                </a:solidFill>
              </a:rPr>
              <a:t>youth</a:t>
            </a:r>
            <a:r>
              <a:rPr lang="fr-FR" sz="3200" b="1" dirty="0">
                <a:solidFill>
                  <a:schemeClr val="bg2">
                    <a:lumMod val="25000"/>
                  </a:schemeClr>
                </a:solidFill>
              </a:rPr>
              <a:t> to know about the </a:t>
            </a:r>
            <a:r>
              <a:rPr lang="fr-FR" sz="3200" b="1" dirty="0" err="1">
                <a:solidFill>
                  <a:schemeClr val="bg2">
                    <a:lumMod val="25000"/>
                  </a:schemeClr>
                </a:solidFill>
              </a:rPr>
              <a:t>richness</a:t>
            </a:r>
            <a:r>
              <a:rPr lang="fr-FR" sz="3200" b="1" dirty="0">
                <a:solidFill>
                  <a:schemeClr val="bg2">
                    <a:lumMod val="25000"/>
                  </a:schemeClr>
                </a:solidFill>
              </a:rPr>
              <a:t> of the CLC </a:t>
            </a:r>
            <a:r>
              <a:rPr lang="fr-FR" sz="3200" b="1" dirty="0" err="1">
                <a:solidFill>
                  <a:schemeClr val="bg2">
                    <a:lumMod val="25000"/>
                  </a:schemeClr>
                </a:solidFill>
              </a:rPr>
              <a:t>way</a:t>
            </a:r>
            <a:r>
              <a:rPr lang="fr-FR" sz="3200" b="1" dirty="0">
                <a:solidFill>
                  <a:schemeClr val="bg2">
                    <a:lumMod val="25000"/>
                  </a:schemeClr>
                </a:solidFill>
              </a:rPr>
              <a:t> of life.</a:t>
            </a:r>
          </a:p>
        </p:txBody>
      </p:sp>
    </p:spTree>
    <p:extLst>
      <p:ext uri="{BB962C8B-B14F-4D97-AF65-F5344CB8AC3E}">
        <p14:creationId xmlns:p14="http://schemas.microsoft.com/office/powerpoint/2010/main" val="418943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920621"/>
            <a:ext cx="7315200" cy="5016758"/>
          </a:xfrm>
          <a:prstGeom prst="rect">
            <a:avLst/>
          </a:prstGeom>
          <a:noFill/>
        </p:spPr>
        <p:txBody>
          <a:bodyPr wrap="square" rtlCol="0">
            <a:spAutoFit/>
          </a:bodyPr>
          <a:lstStyle/>
          <a:p>
            <a:pPr algn="ctr"/>
            <a:r>
              <a:rPr lang="en-GB" sz="3200" b="1" dirty="0">
                <a:solidFill>
                  <a:schemeClr val="bg2">
                    <a:lumMod val="25000"/>
                  </a:schemeClr>
                </a:solidFill>
              </a:rPr>
              <a:t>While we would like to have youth as members, our main focus is to help youth find the right path in life. </a:t>
            </a:r>
          </a:p>
          <a:p>
            <a:pPr algn="ctr"/>
            <a:endParaRPr lang="en-GB" sz="3200" b="1" dirty="0">
              <a:solidFill>
                <a:schemeClr val="bg2">
                  <a:lumMod val="25000"/>
                </a:schemeClr>
              </a:solidFill>
            </a:endParaRPr>
          </a:p>
          <a:p>
            <a:pPr algn="ctr"/>
            <a:r>
              <a:rPr lang="en-GB" sz="4800" b="1" dirty="0">
                <a:solidFill>
                  <a:schemeClr val="bg2">
                    <a:lumMod val="25000"/>
                  </a:schemeClr>
                </a:solidFill>
              </a:rPr>
              <a:t>Our focus is to help them seek and find God. </a:t>
            </a:r>
          </a:p>
          <a:p>
            <a:pPr algn="ctr"/>
            <a:endParaRPr lang="en-GB" sz="3200" b="1" dirty="0">
              <a:solidFill>
                <a:schemeClr val="bg2">
                  <a:lumMod val="25000"/>
                </a:schemeClr>
              </a:solidFill>
            </a:endParaRPr>
          </a:p>
          <a:p>
            <a:pPr algn="ctr"/>
            <a:r>
              <a:rPr lang="en-GB" sz="3200" b="1" dirty="0">
                <a:solidFill>
                  <a:schemeClr val="bg2">
                    <a:lumMod val="25000"/>
                  </a:schemeClr>
                </a:solidFill>
              </a:rPr>
              <a:t>In that process, some of them will also discover a vocation to CLC.</a:t>
            </a:r>
            <a:endParaRPr lang="en-US" sz="3200" b="1" dirty="0">
              <a:solidFill>
                <a:schemeClr val="bg2">
                  <a:lumMod val="25000"/>
                </a:schemeClr>
              </a:solidFill>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p:txBody>
      </p:sp>
    </p:spTree>
    <p:extLst>
      <p:ext uri="{BB962C8B-B14F-4D97-AF65-F5344CB8AC3E}">
        <p14:creationId xmlns:p14="http://schemas.microsoft.com/office/powerpoint/2010/main" val="17180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920621"/>
            <a:ext cx="7315200" cy="4708981"/>
          </a:xfrm>
          <a:prstGeom prst="rect">
            <a:avLst/>
          </a:prstGeom>
          <a:noFill/>
        </p:spPr>
        <p:txBody>
          <a:bodyPr wrap="square" rtlCol="0">
            <a:spAutoFit/>
          </a:bodyPr>
          <a:lstStyle/>
          <a:p>
            <a:pPr algn="ctr"/>
            <a:r>
              <a:rPr lang="en-GB" sz="3600" b="1" dirty="0">
                <a:solidFill>
                  <a:schemeClr val="bg2">
                    <a:lumMod val="25000"/>
                  </a:schemeClr>
                </a:solidFill>
              </a:rPr>
              <a:t>CLC is a Vocation</a:t>
            </a:r>
          </a:p>
          <a:p>
            <a:pPr algn="ctr"/>
            <a:endParaRPr lang="en-GB" sz="2400" b="1" dirty="0">
              <a:solidFill>
                <a:schemeClr val="bg2">
                  <a:lumMod val="25000"/>
                </a:schemeClr>
              </a:solidFill>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a:p>
            <a:pPr algn="ctr"/>
            <a:r>
              <a:rPr lang="fr-FR" altLang="en-US" sz="2400" b="1" i="1" dirty="0">
                <a:solidFill>
                  <a:schemeClr val="bg2">
                    <a:lumMod val="25000"/>
                  </a:schemeClr>
                </a:solidFill>
              </a:rPr>
              <a:t>“</a:t>
            </a:r>
            <a:r>
              <a:rPr lang="en-GB" altLang="en-US" sz="2400" b="1" i="1" dirty="0">
                <a:solidFill>
                  <a:schemeClr val="bg2">
                    <a:lumMod val="25000"/>
                  </a:schemeClr>
                </a:solidFill>
              </a:rPr>
              <a:t>Our Community is made up of Christians: men and women, adults and youth, of all social conditions who want to follow Jesus Christ more closely and work with him for the building of the Kingdom, who have recognized Christian Life Community as their </a:t>
            </a:r>
            <a:r>
              <a:rPr lang="en-GB" altLang="en-US" sz="2400" b="1" i="1" u="sng" dirty="0">
                <a:solidFill>
                  <a:schemeClr val="bg2">
                    <a:lumMod val="25000"/>
                  </a:schemeClr>
                </a:solidFill>
              </a:rPr>
              <a:t>particular vocation within the Church.</a:t>
            </a:r>
            <a:r>
              <a:rPr lang="en-GB" altLang="en-US" sz="2400" b="1" i="1" dirty="0">
                <a:solidFill>
                  <a:schemeClr val="bg2">
                    <a:lumMod val="25000"/>
                  </a:schemeClr>
                </a:solidFill>
              </a:rPr>
              <a:t>”</a:t>
            </a:r>
            <a:r>
              <a:rPr lang="en-GB" altLang="en-US" sz="2400" b="1" dirty="0">
                <a:solidFill>
                  <a:schemeClr val="bg2">
                    <a:lumMod val="25000"/>
                  </a:schemeClr>
                </a:solidFill>
              </a:rPr>
              <a:t> (GP4) </a:t>
            </a:r>
          </a:p>
          <a:p>
            <a:pPr algn="ctr"/>
            <a:endParaRPr lang="en-GB" altLang="en-US" sz="2400" b="1" i="1" dirty="0">
              <a:solidFill>
                <a:schemeClr val="bg2">
                  <a:lumMod val="25000"/>
                </a:schemeClr>
              </a:solidFill>
            </a:endParaRPr>
          </a:p>
          <a:p>
            <a:pPr algn="ctr"/>
            <a:r>
              <a:rPr lang="en-GB" altLang="en-US" sz="2400" b="1" i="1" dirty="0">
                <a:solidFill>
                  <a:schemeClr val="bg2">
                    <a:lumMod val="25000"/>
                  </a:schemeClr>
                </a:solidFill>
              </a:rPr>
              <a:t>“Becoming a member of Christian Life Community presupposes </a:t>
            </a:r>
            <a:r>
              <a:rPr lang="en-GB" altLang="en-US" sz="2400" b="1" i="1" u="sng" dirty="0">
                <a:solidFill>
                  <a:schemeClr val="bg2">
                    <a:lumMod val="25000"/>
                  </a:schemeClr>
                </a:solidFill>
              </a:rPr>
              <a:t>a personal vocation</a:t>
            </a:r>
            <a:r>
              <a:rPr lang="en-GB" altLang="en-US" sz="2400" b="1" i="1" dirty="0">
                <a:solidFill>
                  <a:schemeClr val="bg2">
                    <a:lumMod val="25000"/>
                  </a:schemeClr>
                </a:solidFill>
              </a:rPr>
              <a:t>.” </a:t>
            </a:r>
            <a:r>
              <a:rPr lang="en-GB" altLang="en-US" sz="2400" b="1" dirty="0">
                <a:solidFill>
                  <a:schemeClr val="bg2">
                    <a:lumMod val="25000"/>
                  </a:schemeClr>
                </a:solidFill>
              </a:rPr>
              <a:t>(GP10)</a:t>
            </a:r>
            <a:endParaRPr lang="fr-FR" altLang="en-US" sz="2400" b="1" dirty="0">
              <a:solidFill>
                <a:schemeClr val="bg2">
                  <a:lumMod val="25000"/>
                </a:schemeClr>
              </a:solidFill>
            </a:endParaRPr>
          </a:p>
          <a:p>
            <a:pPr algn="ctr"/>
            <a:endParaRPr lang="en-US" sz="2400" b="1" dirty="0">
              <a:solidFill>
                <a:schemeClr val="bg2">
                  <a:lumMod val="25000"/>
                </a:schemeClr>
              </a:solidFill>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p:txBody>
      </p:sp>
    </p:spTree>
    <p:extLst>
      <p:ext uri="{BB962C8B-B14F-4D97-AF65-F5344CB8AC3E}">
        <p14:creationId xmlns:p14="http://schemas.microsoft.com/office/powerpoint/2010/main" val="9472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45206CDD-BCB2-43E0-99B0-5A1E0AE612A7}"/>
              </a:ext>
            </a:extLst>
          </p:cNvPr>
          <p:cNvGraphicFramePr/>
          <p:nvPr>
            <p:extLst>
              <p:ext uri="{D42A27DB-BD31-4B8C-83A1-F6EECF244321}">
                <p14:modId xmlns:p14="http://schemas.microsoft.com/office/powerpoint/2010/main" val="4229899688"/>
              </p:ext>
            </p:extLst>
          </p:nvPr>
        </p:nvGraphicFramePr>
        <p:xfrm>
          <a:off x="914400" y="1016000"/>
          <a:ext cx="77724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0E896EA3-F0DA-4F35-A7D4-E21D946A0AB1}"/>
              </a:ext>
            </a:extLst>
          </p:cNvPr>
          <p:cNvSpPr/>
          <p:nvPr/>
        </p:nvSpPr>
        <p:spPr>
          <a:xfrm>
            <a:off x="381000" y="217051"/>
            <a:ext cx="6412333" cy="584775"/>
          </a:xfrm>
          <a:prstGeom prst="rect">
            <a:avLst/>
          </a:prstGeom>
        </p:spPr>
        <p:txBody>
          <a:bodyPr wrap="none">
            <a:spAutoFit/>
          </a:bodyPr>
          <a:lstStyle/>
          <a:p>
            <a:pPr algn="ctr"/>
            <a:r>
              <a:rPr lang="en-GB" sz="3200" b="1" dirty="0">
                <a:solidFill>
                  <a:schemeClr val="bg2">
                    <a:lumMod val="25000"/>
                  </a:schemeClr>
                </a:solidFill>
              </a:rPr>
              <a:t>Encouraging Vocational Discernment</a:t>
            </a:r>
          </a:p>
        </p:txBody>
      </p:sp>
    </p:spTree>
    <p:extLst>
      <p:ext uri="{BB962C8B-B14F-4D97-AF65-F5344CB8AC3E}">
        <p14:creationId xmlns:p14="http://schemas.microsoft.com/office/powerpoint/2010/main" val="26366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BD0F2432-F3ED-4EFE-BC3D-844D08198046}"/>
                                            </p:graphicEl>
                                          </p:spTgt>
                                        </p:tgtEl>
                                        <p:attrNameLst>
                                          <p:attrName>style.visibility</p:attrName>
                                        </p:attrNameLst>
                                      </p:cBhvr>
                                      <p:to>
                                        <p:strVal val="visible"/>
                                      </p:to>
                                    </p:set>
                                    <p:animEffect transition="in" filter="fade">
                                      <p:cBhvr>
                                        <p:cTn id="7" dur="500"/>
                                        <p:tgtEl>
                                          <p:spTgt spid="2">
                                            <p:graphicEl>
                                              <a:dgm id="{BD0F2432-F3ED-4EFE-BC3D-844D0819804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EF7B98F8-3A8E-4606-A0AC-82420D5CE1AA}"/>
                                            </p:graphicEl>
                                          </p:spTgt>
                                        </p:tgtEl>
                                        <p:attrNameLst>
                                          <p:attrName>style.visibility</p:attrName>
                                        </p:attrNameLst>
                                      </p:cBhvr>
                                      <p:to>
                                        <p:strVal val="visible"/>
                                      </p:to>
                                    </p:set>
                                    <p:animEffect transition="in" filter="fade">
                                      <p:cBhvr>
                                        <p:cTn id="10" dur="500"/>
                                        <p:tgtEl>
                                          <p:spTgt spid="2">
                                            <p:graphicEl>
                                              <a:dgm id="{EF7B98F8-3A8E-4606-A0AC-82420D5CE1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F2950668-9E90-4F60-AA30-8F690B50CABA}"/>
                                            </p:graphicEl>
                                          </p:spTgt>
                                        </p:tgtEl>
                                        <p:attrNameLst>
                                          <p:attrName>style.visibility</p:attrName>
                                        </p:attrNameLst>
                                      </p:cBhvr>
                                      <p:to>
                                        <p:strVal val="visible"/>
                                      </p:to>
                                    </p:set>
                                    <p:animEffect transition="in" filter="fade">
                                      <p:cBhvr>
                                        <p:cTn id="15" dur="500"/>
                                        <p:tgtEl>
                                          <p:spTgt spid="2">
                                            <p:graphicEl>
                                              <a:dgm id="{F2950668-9E90-4F60-AA30-8F690B50CABA}"/>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42F604EA-4AB9-4627-BF82-BBB052F9D6F5}"/>
                                            </p:graphicEl>
                                          </p:spTgt>
                                        </p:tgtEl>
                                        <p:attrNameLst>
                                          <p:attrName>style.visibility</p:attrName>
                                        </p:attrNameLst>
                                      </p:cBhvr>
                                      <p:to>
                                        <p:strVal val="visible"/>
                                      </p:to>
                                    </p:set>
                                    <p:animEffect transition="in" filter="fade">
                                      <p:cBhvr>
                                        <p:cTn id="18" dur="500"/>
                                        <p:tgtEl>
                                          <p:spTgt spid="2">
                                            <p:graphicEl>
                                              <a:dgm id="{42F604EA-4AB9-4627-BF82-BBB052F9D6F5}"/>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7AAADDA1-FF57-4772-91BF-468FE8D579E5}"/>
                                            </p:graphicEl>
                                          </p:spTgt>
                                        </p:tgtEl>
                                        <p:attrNameLst>
                                          <p:attrName>style.visibility</p:attrName>
                                        </p:attrNameLst>
                                      </p:cBhvr>
                                      <p:to>
                                        <p:strVal val="visible"/>
                                      </p:to>
                                    </p:set>
                                    <p:animEffect transition="in" filter="fade">
                                      <p:cBhvr>
                                        <p:cTn id="23" dur="500"/>
                                        <p:tgtEl>
                                          <p:spTgt spid="2">
                                            <p:graphicEl>
                                              <a:dgm id="{7AAADDA1-FF57-4772-91BF-468FE8D579E5}"/>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57E1A48A-F152-44BE-BA4F-CAD64E39AAA9}"/>
                                            </p:graphicEl>
                                          </p:spTgt>
                                        </p:tgtEl>
                                        <p:attrNameLst>
                                          <p:attrName>style.visibility</p:attrName>
                                        </p:attrNameLst>
                                      </p:cBhvr>
                                      <p:to>
                                        <p:strVal val="visible"/>
                                      </p:to>
                                    </p:set>
                                    <p:animEffect transition="in" filter="fade">
                                      <p:cBhvr>
                                        <p:cTn id="26" dur="500"/>
                                        <p:tgtEl>
                                          <p:spTgt spid="2">
                                            <p:graphicEl>
                                              <a:dgm id="{57E1A48A-F152-44BE-BA4F-CAD64E39AAA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C81CC7B6-1FAE-4689-BDB5-4671BB1BA2B6}"/>
                                            </p:graphicEl>
                                          </p:spTgt>
                                        </p:tgtEl>
                                        <p:attrNameLst>
                                          <p:attrName>style.visibility</p:attrName>
                                        </p:attrNameLst>
                                      </p:cBhvr>
                                      <p:to>
                                        <p:strVal val="visible"/>
                                      </p:to>
                                    </p:set>
                                    <p:animEffect transition="in" filter="fade">
                                      <p:cBhvr>
                                        <p:cTn id="31" dur="500"/>
                                        <p:tgtEl>
                                          <p:spTgt spid="2">
                                            <p:graphicEl>
                                              <a:dgm id="{C81CC7B6-1FAE-4689-BDB5-4671BB1BA2B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94ED311A-0620-47FF-B8B5-CCD14903FE00}"/>
                                            </p:graphicEl>
                                          </p:spTgt>
                                        </p:tgtEl>
                                        <p:attrNameLst>
                                          <p:attrName>style.visibility</p:attrName>
                                        </p:attrNameLst>
                                      </p:cBhvr>
                                      <p:to>
                                        <p:strVal val="visible"/>
                                      </p:to>
                                    </p:set>
                                    <p:animEffect transition="in" filter="fade">
                                      <p:cBhvr>
                                        <p:cTn id="34" dur="500"/>
                                        <p:tgtEl>
                                          <p:spTgt spid="2">
                                            <p:graphicEl>
                                              <a:dgm id="{94ED311A-0620-47FF-B8B5-CCD14903FE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609600"/>
            <a:ext cx="7315200" cy="646331"/>
          </a:xfrm>
          <a:prstGeom prst="rect">
            <a:avLst/>
          </a:prstGeom>
          <a:noFill/>
        </p:spPr>
        <p:txBody>
          <a:bodyPr wrap="square" rtlCol="0">
            <a:spAutoFit/>
          </a:bodyPr>
          <a:lstStyle/>
          <a:p>
            <a:pPr algn="ctr"/>
            <a:r>
              <a:rPr lang="en-GB" sz="3600" b="1" dirty="0">
                <a:solidFill>
                  <a:schemeClr val="bg2">
                    <a:lumMod val="25000"/>
                  </a:schemeClr>
                </a:solidFill>
              </a:rPr>
              <a:t>Keeping our young members</a:t>
            </a:r>
          </a:p>
        </p:txBody>
      </p:sp>
      <p:graphicFrame>
        <p:nvGraphicFramePr>
          <p:cNvPr id="2" name="Diagram 1">
            <a:extLst>
              <a:ext uri="{FF2B5EF4-FFF2-40B4-BE49-F238E27FC236}">
                <a16:creationId xmlns:a16="http://schemas.microsoft.com/office/drawing/2014/main" id="{E061F033-91DD-46A6-A2B2-97132A2B7D00}"/>
              </a:ext>
            </a:extLst>
          </p:cNvPr>
          <p:cNvGraphicFramePr/>
          <p:nvPr>
            <p:extLst>
              <p:ext uri="{D42A27DB-BD31-4B8C-83A1-F6EECF244321}">
                <p14:modId xmlns:p14="http://schemas.microsoft.com/office/powerpoint/2010/main" val="2838597923"/>
              </p:ext>
            </p:extLst>
          </p:nvPr>
        </p:nvGraphicFramePr>
        <p:xfrm>
          <a:off x="1524000" y="1397000"/>
          <a:ext cx="67056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73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609600"/>
            <a:ext cx="7315200" cy="1200329"/>
          </a:xfrm>
          <a:prstGeom prst="rect">
            <a:avLst/>
          </a:prstGeom>
          <a:noFill/>
        </p:spPr>
        <p:txBody>
          <a:bodyPr wrap="square" rtlCol="0">
            <a:spAutoFit/>
          </a:bodyPr>
          <a:lstStyle/>
          <a:p>
            <a:pPr algn="ctr"/>
            <a:r>
              <a:rPr lang="en-GB" sz="3600" b="1" dirty="0">
                <a:solidFill>
                  <a:schemeClr val="bg2">
                    <a:lumMod val="25000"/>
                  </a:schemeClr>
                </a:solidFill>
              </a:rPr>
              <a:t>Attending to Young Adult CLCs </a:t>
            </a:r>
          </a:p>
          <a:p>
            <a:pPr algn="ctr"/>
            <a:r>
              <a:rPr lang="en-GB" sz="3600" b="1" dirty="0">
                <a:solidFill>
                  <a:schemeClr val="bg2">
                    <a:lumMod val="25000"/>
                  </a:schemeClr>
                </a:solidFill>
              </a:rPr>
              <a:t>(20s-30s)</a:t>
            </a:r>
          </a:p>
        </p:txBody>
      </p:sp>
      <p:sp>
        <p:nvSpPr>
          <p:cNvPr id="3" name="Rectangle 2">
            <a:extLst>
              <a:ext uri="{FF2B5EF4-FFF2-40B4-BE49-F238E27FC236}">
                <a16:creationId xmlns:a16="http://schemas.microsoft.com/office/drawing/2014/main" id="{60232B54-3BD8-4418-AA38-A3EF3DC334E0}"/>
              </a:ext>
            </a:extLst>
          </p:cNvPr>
          <p:cNvSpPr/>
          <p:nvPr/>
        </p:nvSpPr>
        <p:spPr>
          <a:xfrm>
            <a:off x="1219200" y="2828836"/>
            <a:ext cx="7010400" cy="1815882"/>
          </a:xfrm>
          <a:prstGeom prst="rect">
            <a:avLst/>
          </a:prstGeom>
        </p:spPr>
        <p:txBody>
          <a:bodyPr wrap="square">
            <a:spAutoFit/>
          </a:bodyPr>
          <a:lstStyle/>
          <a:p>
            <a:pPr algn="ctr"/>
            <a:r>
              <a:rPr lang="en-US" sz="2800" b="1" dirty="0">
                <a:solidFill>
                  <a:schemeClr val="bg2">
                    <a:lumMod val="25000"/>
                  </a:schemeClr>
                </a:solidFill>
              </a:rPr>
              <a:t>Let us journey with them in the phase of life where they seek to discern commitments as they deepen their understanding of vocation, through work, and starting families</a:t>
            </a:r>
            <a:endParaRPr lang="en-PH" sz="2800" b="1" dirty="0">
              <a:solidFill>
                <a:schemeClr val="bg2">
                  <a:lumMod val="25000"/>
                </a:schemeClr>
              </a:solidFill>
            </a:endParaRPr>
          </a:p>
        </p:txBody>
      </p:sp>
    </p:spTree>
    <p:extLst>
      <p:ext uri="{BB962C8B-B14F-4D97-AF65-F5344CB8AC3E}">
        <p14:creationId xmlns:p14="http://schemas.microsoft.com/office/powerpoint/2010/main" val="108744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1997839"/>
            <a:ext cx="7315200" cy="1446550"/>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rPr>
              <a:t>World Youth Day </a:t>
            </a:r>
            <a:r>
              <a:rPr lang="en-US" sz="28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rPr>
              <a:t>Krakow Poland</a:t>
            </a:r>
            <a:endParaRPr lang="en-US" sz="60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p:txBody>
      </p:sp>
    </p:spTree>
    <p:extLst>
      <p:ext uri="{BB962C8B-B14F-4D97-AF65-F5344CB8AC3E}">
        <p14:creationId xmlns:p14="http://schemas.microsoft.com/office/powerpoint/2010/main" val="313275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8A2276-8E93-445C-A483-EDC2E9FB0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95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457200" y="-342900"/>
            <a:ext cx="10058400" cy="75438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838200" y="4015301"/>
            <a:ext cx="9601200" cy="1524000"/>
          </a:xfrm>
          <a:prstGeom prst="rightArrow">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n w="0"/>
              <a:solidFill>
                <a:schemeClr val="accent1"/>
              </a:solidFill>
              <a:effectLst>
                <a:outerShdw blurRad="38100" dist="25400" dir="5400000" algn="ctr" rotWithShape="0">
                  <a:srgbClr val="6E747A">
                    <a:alpha val="43000"/>
                  </a:srgbClr>
                </a:outerShdw>
              </a:effectLst>
            </a:endParaRPr>
          </a:p>
        </p:txBody>
      </p:sp>
      <p:sp>
        <p:nvSpPr>
          <p:cNvPr id="3" name="Oval 2"/>
          <p:cNvSpPr/>
          <p:nvPr/>
        </p:nvSpPr>
        <p:spPr>
          <a:xfrm>
            <a:off x="807720" y="5003778"/>
            <a:ext cx="304800" cy="30480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p:cNvSpPr txBox="1"/>
          <p:nvPr/>
        </p:nvSpPr>
        <p:spPr>
          <a:xfrm>
            <a:off x="840777" y="5254149"/>
            <a:ext cx="1223412" cy="707886"/>
          </a:xfrm>
          <a:prstGeom prst="rect">
            <a:avLst/>
          </a:prstGeom>
          <a:noFill/>
        </p:spPr>
        <p:txBody>
          <a:bodyPr wrap="none" rtlCol="0">
            <a:spAutoFit/>
          </a:bodyPr>
          <a:lstStyle/>
          <a:p>
            <a:r>
              <a:rPr lang="en-PH" sz="4000" b="1" dirty="0">
                <a:effectLst>
                  <a:outerShdw blurRad="38100" dist="38100" dir="2700000" algn="tl">
                    <a:srgbClr val="000000">
                      <a:alpha val="43137"/>
                    </a:srgbClr>
                  </a:outerShdw>
                </a:effectLst>
              </a:rPr>
              <a:t>1563</a:t>
            </a:r>
          </a:p>
        </p:txBody>
      </p:sp>
      <p:sp>
        <p:nvSpPr>
          <p:cNvPr id="12" name="TextBox 11">
            <a:extLst>
              <a:ext uri="{FF2B5EF4-FFF2-40B4-BE49-F238E27FC236}">
                <a16:creationId xmlns:a16="http://schemas.microsoft.com/office/drawing/2014/main" id="{E8313C19-C84F-4CC6-AD1B-3CC175A32CF7}"/>
              </a:ext>
            </a:extLst>
          </p:cNvPr>
          <p:cNvSpPr txBox="1"/>
          <p:nvPr/>
        </p:nvSpPr>
        <p:spPr>
          <a:xfrm>
            <a:off x="1085088" y="5829318"/>
            <a:ext cx="2291974" cy="369332"/>
          </a:xfrm>
          <a:prstGeom prst="rect">
            <a:avLst/>
          </a:prstGeom>
          <a:noFill/>
        </p:spPr>
        <p:txBody>
          <a:bodyPr wrap="none" rtlCol="0">
            <a:spAutoFit/>
          </a:bodyPr>
          <a:lstStyle/>
          <a:p>
            <a:r>
              <a:rPr lang="en-PH" b="1" dirty="0">
                <a:effectLst>
                  <a:outerShdw blurRad="38100" dist="38100" dir="2700000" algn="tl">
                    <a:srgbClr val="000000">
                      <a:alpha val="43137"/>
                    </a:srgbClr>
                  </a:outerShdw>
                </a:effectLst>
              </a:rPr>
              <a:t>Marian Congregations</a:t>
            </a:r>
          </a:p>
        </p:txBody>
      </p:sp>
    </p:spTree>
    <p:extLst>
      <p:ext uri="{BB962C8B-B14F-4D97-AF65-F5344CB8AC3E}">
        <p14:creationId xmlns:p14="http://schemas.microsoft.com/office/powerpoint/2010/main" val="114436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92ED8C-6130-4F8B-BC7D-6EBF67D5C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125440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326FBC-7896-4503-8CDB-6F7C9FFD9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287000" cy="6172200"/>
          </a:xfrm>
          <a:prstGeom prst="rect">
            <a:avLst/>
          </a:prstGeom>
        </p:spPr>
      </p:pic>
    </p:spTree>
    <p:extLst>
      <p:ext uri="{BB962C8B-B14F-4D97-AF65-F5344CB8AC3E}">
        <p14:creationId xmlns:p14="http://schemas.microsoft.com/office/powerpoint/2010/main" val="29312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602A76-EC89-4C21-9DC2-AAB9ECE20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0515600" cy="6309360"/>
          </a:xfrm>
          <a:prstGeom prst="rect">
            <a:avLst/>
          </a:prstGeom>
        </p:spPr>
      </p:pic>
    </p:spTree>
    <p:extLst>
      <p:ext uri="{BB962C8B-B14F-4D97-AF65-F5344CB8AC3E}">
        <p14:creationId xmlns:p14="http://schemas.microsoft.com/office/powerpoint/2010/main" val="21802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164724-98A7-4825-9EA2-944402A23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
            <a:ext cx="9753600" cy="7315200"/>
          </a:xfrm>
          <a:prstGeom prst="rect">
            <a:avLst/>
          </a:prstGeom>
        </p:spPr>
      </p:pic>
    </p:spTree>
    <p:extLst>
      <p:ext uri="{BB962C8B-B14F-4D97-AF65-F5344CB8AC3E}">
        <p14:creationId xmlns:p14="http://schemas.microsoft.com/office/powerpoint/2010/main" val="190991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8F3A41-7F6A-42CA-A5B2-1346366C5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91440"/>
            <a:ext cx="10896600" cy="6537960"/>
          </a:xfrm>
          <a:prstGeom prst="rect">
            <a:avLst/>
          </a:prstGeom>
        </p:spPr>
      </p:pic>
    </p:spTree>
    <p:extLst>
      <p:ext uri="{BB962C8B-B14F-4D97-AF65-F5344CB8AC3E}">
        <p14:creationId xmlns:p14="http://schemas.microsoft.com/office/powerpoint/2010/main" val="331245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09244FB0-E5D5-4BF9-8079-5D7AA424C4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6735" y="-276492"/>
            <a:ext cx="12350735" cy="741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3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1997839"/>
            <a:ext cx="7315200" cy="1446550"/>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rPr>
              <a:t>Asian Youth Day</a:t>
            </a:r>
          </a:p>
          <a:p>
            <a:pPr algn="ctr"/>
            <a:r>
              <a:rPr lang="en-US" sz="28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rPr>
              <a:t>Indonesia</a:t>
            </a:r>
            <a:endParaRPr lang="en-US" sz="6000" b="1" dirty="0">
              <a:effectLst>
                <a:outerShdw blurRad="38100" dist="38100" dir="2700000" algn="tl">
                  <a:srgbClr val="000000">
                    <a:alpha val="43137"/>
                  </a:srgbClr>
                </a:outerShdw>
              </a:effectLst>
              <a:latin typeface="Century Gothic" panose="020B0502020202020204" pitchFamily="34" charset="0"/>
              <a:ea typeface="Kozuka Gothic Pro B" pitchFamily="34" charset="-128"/>
            </a:endParaRPr>
          </a:p>
        </p:txBody>
      </p:sp>
    </p:spTree>
    <p:extLst>
      <p:ext uri="{BB962C8B-B14F-4D97-AF65-F5344CB8AC3E}">
        <p14:creationId xmlns:p14="http://schemas.microsoft.com/office/powerpoint/2010/main" val="5451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3B991C-ECC9-4A99-9806-4EF9CAADE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0968"/>
            <a:ext cx="11726333" cy="6596063"/>
          </a:xfrm>
          <a:prstGeom prst="rect">
            <a:avLst/>
          </a:prstGeom>
        </p:spPr>
      </p:pic>
    </p:spTree>
    <p:extLst>
      <p:ext uri="{BB962C8B-B14F-4D97-AF65-F5344CB8AC3E}">
        <p14:creationId xmlns:p14="http://schemas.microsoft.com/office/powerpoint/2010/main" val="34903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F60109-D1DC-4070-A440-C718E5DED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01673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F6472D-634D-4536-9A1D-E1C07C8D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12" y="609600"/>
            <a:ext cx="9448800" cy="5314950"/>
          </a:xfrm>
          <a:prstGeom prst="rect">
            <a:avLst/>
          </a:prstGeom>
        </p:spPr>
      </p:pic>
    </p:spTree>
    <p:extLst>
      <p:ext uri="{BB962C8B-B14F-4D97-AF65-F5344CB8AC3E}">
        <p14:creationId xmlns:p14="http://schemas.microsoft.com/office/powerpoint/2010/main" val="283386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228600" y="4015301"/>
            <a:ext cx="10668000" cy="1524000"/>
          </a:xfrm>
          <a:prstGeom prst="rightArrow">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n w="0"/>
              <a:solidFill>
                <a:schemeClr val="accent1"/>
              </a:solidFill>
              <a:effectLst>
                <a:outerShdw blurRad="38100" dist="25400" dir="5400000" algn="ctr" rotWithShape="0">
                  <a:srgbClr val="6E747A">
                    <a:alpha val="43000"/>
                  </a:srgbClr>
                </a:outerShdw>
              </a:effectLst>
            </a:endParaRPr>
          </a:p>
        </p:txBody>
      </p:sp>
      <p:sp>
        <p:nvSpPr>
          <p:cNvPr id="13" name="Oval 12">
            <a:extLst>
              <a:ext uri="{FF2B5EF4-FFF2-40B4-BE49-F238E27FC236}">
                <a16:creationId xmlns:a16="http://schemas.microsoft.com/office/drawing/2014/main" id="{1B022DA6-B7E6-4D7A-AE17-518CC2CEBA5E}"/>
              </a:ext>
            </a:extLst>
          </p:cNvPr>
          <p:cNvSpPr/>
          <p:nvPr/>
        </p:nvSpPr>
        <p:spPr>
          <a:xfrm>
            <a:off x="5331074" y="5032696"/>
            <a:ext cx="304800" cy="30480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extBox 13">
            <a:extLst>
              <a:ext uri="{FF2B5EF4-FFF2-40B4-BE49-F238E27FC236}">
                <a16:creationId xmlns:a16="http://schemas.microsoft.com/office/drawing/2014/main" id="{9177A1BE-2DE6-463E-BB33-28D4405C1E62}"/>
              </a:ext>
            </a:extLst>
          </p:cNvPr>
          <p:cNvSpPr txBox="1"/>
          <p:nvPr/>
        </p:nvSpPr>
        <p:spPr>
          <a:xfrm>
            <a:off x="5364131" y="5283067"/>
            <a:ext cx="1223412" cy="707886"/>
          </a:xfrm>
          <a:prstGeom prst="rect">
            <a:avLst/>
          </a:prstGeom>
          <a:noFill/>
        </p:spPr>
        <p:txBody>
          <a:bodyPr wrap="none" rtlCol="0">
            <a:spAutoFit/>
          </a:bodyPr>
          <a:lstStyle/>
          <a:p>
            <a:r>
              <a:rPr lang="en-PH" sz="4000" b="1" dirty="0">
                <a:effectLst>
                  <a:outerShdw blurRad="38100" dist="38100" dir="2700000" algn="tl">
                    <a:srgbClr val="000000">
                      <a:alpha val="43137"/>
                    </a:srgbClr>
                  </a:outerShdw>
                </a:effectLst>
              </a:rPr>
              <a:t>1967</a:t>
            </a:r>
          </a:p>
        </p:txBody>
      </p:sp>
      <p:sp>
        <p:nvSpPr>
          <p:cNvPr id="15" name="TextBox 14">
            <a:extLst>
              <a:ext uri="{FF2B5EF4-FFF2-40B4-BE49-F238E27FC236}">
                <a16:creationId xmlns:a16="http://schemas.microsoft.com/office/drawing/2014/main" id="{2FC58667-268E-4BF9-82DD-91CAF35D9EA9}"/>
              </a:ext>
            </a:extLst>
          </p:cNvPr>
          <p:cNvSpPr txBox="1"/>
          <p:nvPr/>
        </p:nvSpPr>
        <p:spPr>
          <a:xfrm>
            <a:off x="6353798" y="5618792"/>
            <a:ext cx="2741263" cy="646331"/>
          </a:xfrm>
          <a:prstGeom prst="rect">
            <a:avLst/>
          </a:prstGeom>
          <a:noFill/>
        </p:spPr>
        <p:txBody>
          <a:bodyPr wrap="none" rtlCol="0">
            <a:spAutoFit/>
          </a:bodyPr>
          <a:lstStyle/>
          <a:p>
            <a:r>
              <a:rPr lang="en-PH" b="1" dirty="0">
                <a:effectLst>
                  <a:outerShdw blurRad="38100" dist="38100" dir="2700000" algn="tl">
                    <a:srgbClr val="000000">
                      <a:alpha val="43137"/>
                    </a:srgbClr>
                  </a:outerShdw>
                </a:effectLst>
              </a:rPr>
              <a:t>World Federation of </a:t>
            </a:r>
          </a:p>
          <a:p>
            <a:r>
              <a:rPr lang="en-PH" b="1" dirty="0">
                <a:effectLst>
                  <a:outerShdw blurRad="38100" dist="38100" dir="2700000" algn="tl">
                    <a:srgbClr val="000000">
                      <a:alpha val="43137"/>
                    </a:srgbClr>
                  </a:outerShdw>
                </a:effectLst>
              </a:rPr>
              <a:t>Christian Life Communities</a:t>
            </a:r>
          </a:p>
        </p:txBody>
      </p:sp>
    </p:spTree>
    <p:extLst>
      <p:ext uri="{BB962C8B-B14F-4D97-AF65-F5344CB8AC3E}">
        <p14:creationId xmlns:p14="http://schemas.microsoft.com/office/powerpoint/2010/main" val="2100664894"/>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071FE-7253-4584-A2F0-8BFB3EF19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0"/>
            <a:ext cx="9601200" cy="7200900"/>
          </a:xfrm>
          <a:prstGeom prst="rect">
            <a:avLst/>
          </a:prstGeom>
        </p:spPr>
      </p:pic>
    </p:spTree>
    <p:extLst>
      <p:ext uri="{BB962C8B-B14F-4D97-AF65-F5344CB8AC3E}">
        <p14:creationId xmlns:p14="http://schemas.microsoft.com/office/powerpoint/2010/main" val="35211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32B54-3BD8-4418-AA38-A3EF3DC334E0}"/>
              </a:ext>
            </a:extLst>
          </p:cNvPr>
          <p:cNvSpPr/>
          <p:nvPr/>
        </p:nvSpPr>
        <p:spPr>
          <a:xfrm>
            <a:off x="361950" y="397401"/>
            <a:ext cx="8420100" cy="6063198"/>
          </a:xfrm>
          <a:prstGeom prst="rect">
            <a:avLst/>
          </a:prstGeom>
        </p:spPr>
        <p:txBody>
          <a:bodyPr wrap="square">
            <a:spAutoFit/>
          </a:bodyPr>
          <a:lstStyle/>
          <a:p>
            <a:pPr algn="ctr"/>
            <a:r>
              <a:rPr lang="en-GB" altLang="en-US" sz="2400" b="1" dirty="0">
                <a:solidFill>
                  <a:schemeClr val="bg2">
                    <a:lumMod val="25000"/>
                  </a:schemeClr>
                </a:solidFill>
              </a:rPr>
              <a:t>…our role is not attracting young people just for the sake of CLC, but transmitting the treasure that we have received and are enjoying so much. </a:t>
            </a:r>
          </a:p>
          <a:p>
            <a:pPr algn="ctr"/>
            <a:endParaRPr lang="en-GB" altLang="en-US" sz="2800" b="1" dirty="0">
              <a:solidFill>
                <a:schemeClr val="bg2">
                  <a:lumMod val="25000"/>
                </a:schemeClr>
              </a:solidFill>
            </a:endParaRPr>
          </a:p>
          <a:p>
            <a:pPr algn="ctr"/>
            <a:r>
              <a:rPr lang="en-GB" altLang="en-US" sz="2800" b="1" dirty="0">
                <a:solidFill>
                  <a:schemeClr val="bg2">
                    <a:lumMod val="25000"/>
                  </a:schemeClr>
                </a:solidFill>
              </a:rPr>
              <a:t>It is, at the same time, an urge of </a:t>
            </a:r>
            <a:r>
              <a:rPr lang="en-GB" altLang="en-US" sz="4000" b="1" dirty="0">
                <a:solidFill>
                  <a:schemeClr val="accent2">
                    <a:lumMod val="50000"/>
                  </a:schemeClr>
                </a:solidFill>
              </a:rPr>
              <a:t>overflowing joy </a:t>
            </a:r>
            <a:r>
              <a:rPr lang="en-GB" altLang="en-US" sz="2800" b="1" dirty="0">
                <a:solidFill>
                  <a:schemeClr val="bg2">
                    <a:lumMod val="25000"/>
                  </a:schemeClr>
                </a:solidFill>
              </a:rPr>
              <a:t>and a </a:t>
            </a:r>
            <a:r>
              <a:rPr lang="en-GB" altLang="en-US" sz="4000" b="1" dirty="0">
                <a:solidFill>
                  <a:schemeClr val="accent2">
                    <a:lumMod val="50000"/>
                  </a:schemeClr>
                </a:solidFill>
              </a:rPr>
              <a:t>real responsibility </a:t>
            </a:r>
            <a:r>
              <a:rPr lang="en-GB" altLang="en-US" sz="2800" b="1" dirty="0">
                <a:solidFill>
                  <a:schemeClr val="bg2">
                    <a:lumMod val="25000"/>
                  </a:schemeClr>
                </a:solidFill>
              </a:rPr>
              <a:t>toward our society, </a:t>
            </a:r>
          </a:p>
          <a:p>
            <a:pPr algn="ctr"/>
            <a:endParaRPr lang="en-GB" altLang="en-US" sz="2800" b="1" dirty="0">
              <a:solidFill>
                <a:schemeClr val="bg2">
                  <a:lumMod val="25000"/>
                </a:schemeClr>
              </a:solidFill>
            </a:endParaRPr>
          </a:p>
          <a:p>
            <a:pPr algn="ctr"/>
            <a:r>
              <a:rPr lang="en-GB" altLang="en-US" sz="2800" b="1" dirty="0">
                <a:solidFill>
                  <a:schemeClr val="bg2">
                    <a:lumMod val="25000"/>
                  </a:schemeClr>
                </a:solidFill>
              </a:rPr>
              <a:t>i.e. facilitating an encounter with proven tools of discernment for </a:t>
            </a:r>
            <a:r>
              <a:rPr lang="en-GB" altLang="en-US" sz="4000" b="1" dirty="0">
                <a:solidFill>
                  <a:schemeClr val="accent2">
                    <a:lumMod val="50000"/>
                  </a:schemeClr>
                </a:solidFill>
              </a:rPr>
              <a:t>the new generation</a:t>
            </a:r>
            <a:r>
              <a:rPr lang="en-GB" altLang="en-US" sz="2800" b="1" dirty="0">
                <a:solidFill>
                  <a:schemeClr val="bg2">
                    <a:lumMod val="25000"/>
                  </a:schemeClr>
                </a:solidFill>
              </a:rPr>
              <a:t>, the one that will understand the world of tomorrow better than we could do, and fostering the transmission of a spirituality that can accompany the struggles of a rapidly changing world. </a:t>
            </a:r>
            <a:endParaRPr lang="fr-FR" altLang="en-US" sz="2800" b="1" dirty="0">
              <a:solidFill>
                <a:schemeClr val="bg2">
                  <a:lumMod val="25000"/>
                </a:schemeClr>
              </a:solidFill>
            </a:endParaRPr>
          </a:p>
        </p:txBody>
      </p:sp>
    </p:spTree>
    <p:extLst>
      <p:ext uri="{BB962C8B-B14F-4D97-AF65-F5344CB8AC3E}">
        <p14:creationId xmlns:p14="http://schemas.microsoft.com/office/powerpoint/2010/main" val="58687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32B54-3BD8-4418-AA38-A3EF3DC334E0}"/>
              </a:ext>
            </a:extLst>
          </p:cNvPr>
          <p:cNvSpPr/>
          <p:nvPr/>
        </p:nvSpPr>
        <p:spPr>
          <a:xfrm>
            <a:off x="228600" y="533489"/>
            <a:ext cx="7115175" cy="461665"/>
          </a:xfrm>
          <a:prstGeom prst="rect">
            <a:avLst/>
          </a:prstGeom>
        </p:spPr>
        <p:txBody>
          <a:bodyPr wrap="square">
            <a:spAutoFit/>
          </a:bodyPr>
          <a:lstStyle/>
          <a:p>
            <a:r>
              <a:rPr lang="en-GB" altLang="en-US" sz="2400" b="1" dirty="0">
                <a:solidFill>
                  <a:srgbClr val="C00000"/>
                </a:solidFill>
              </a:rPr>
              <a:t>Moving Forward: Connecting with the Church</a:t>
            </a:r>
            <a:endParaRPr lang="fr-FR" altLang="en-US" sz="2800" b="1" dirty="0">
              <a:solidFill>
                <a:srgbClr val="C00000"/>
              </a:solidFill>
            </a:endParaRPr>
          </a:p>
        </p:txBody>
      </p:sp>
      <p:sp>
        <p:nvSpPr>
          <p:cNvPr id="4" name="Rectangle 3">
            <a:extLst>
              <a:ext uri="{FF2B5EF4-FFF2-40B4-BE49-F238E27FC236}">
                <a16:creationId xmlns:a16="http://schemas.microsoft.com/office/drawing/2014/main" id="{85FEE4AF-6A1D-417C-A832-B36E0A774D36}"/>
              </a:ext>
            </a:extLst>
          </p:cNvPr>
          <p:cNvSpPr/>
          <p:nvPr/>
        </p:nvSpPr>
        <p:spPr>
          <a:xfrm>
            <a:off x="533400" y="995154"/>
            <a:ext cx="7353300" cy="830997"/>
          </a:xfrm>
          <a:prstGeom prst="rect">
            <a:avLst/>
          </a:prstGeom>
        </p:spPr>
        <p:txBody>
          <a:bodyPr wrap="square">
            <a:spAutoFit/>
          </a:bodyPr>
          <a:lstStyle/>
          <a:p>
            <a:r>
              <a:rPr lang="en-GB" altLang="en-US" sz="48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rPr>
              <a:t>The General Synod 2018</a:t>
            </a:r>
            <a:endParaRPr lang="fr-FR" altLang="en-US" sz="54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5" name="Content Placeholder 2">
            <a:extLst>
              <a:ext uri="{FF2B5EF4-FFF2-40B4-BE49-F238E27FC236}">
                <a16:creationId xmlns:a16="http://schemas.microsoft.com/office/drawing/2014/main" id="{A6F2AC64-1E16-42FE-9443-DEBB8D9B70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587" y="1922186"/>
            <a:ext cx="48228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2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9869B532-E952-4696-99CC-3E731537A806}"/>
              </a:ext>
            </a:extLst>
          </p:cNvPr>
          <p:cNvSpPr>
            <a:spLocks noChangeArrowheads="1"/>
          </p:cNvSpPr>
          <p:nvPr/>
        </p:nvSpPr>
        <p:spPr bwMode="auto">
          <a:xfrm>
            <a:off x="533399" y="4849531"/>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chemeClr val="accent2">
                    <a:lumMod val="50000"/>
                  </a:schemeClr>
                </a:solidFill>
              </a:rPr>
              <a:t>Mary, the young woman of Nazareth, who in every stage of her existence accepted the Word, and preserve it, pondering it in her heart (cf. </a:t>
            </a:r>
            <a:r>
              <a:rPr lang="en-US" altLang="en-US" sz="2400" b="1" i="1" dirty="0">
                <a:solidFill>
                  <a:schemeClr val="accent2">
                    <a:lumMod val="50000"/>
                  </a:schemeClr>
                </a:solidFill>
              </a:rPr>
              <a:t>Lk </a:t>
            </a:r>
            <a:r>
              <a:rPr lang="en-US" altLang="en-US" sz="2400" b="1" dirty="0">
                <a:solidFill>
                  <a:schemeClr val="accent2">
                    <a:lumMod val="50000"/>
                  </a:schemeClr>
                </a:solidFill>
              </a:rPr>
              <a:t>2:19) was the first to fulfill this journey.</a:t>
            </a:r>
            <a:endParaRPr lang="fr-FR" altLang="en-US" sz="2400" b="1" dirty="0">
              <a:solidFill>
                <a:schemeClr val="accent2">
                  <a:lumMod val="50000"/>
                </a:schemeClr>
              </a:solidFill>
            </a:endParaRPr>
          </a:p>
        </p:txBody>
      </p:sp>
      <p:pic>
        <p:nvPicPr>
          <p:cNvPr id="4" name="Content Placeholder 5">
            <a:extLst>
              <a:ext uri="{FF2B5EF4-FFF2-40B4-BE49-F238E27FC236}">
                <a16:creationId xmlns:a16="http://schemas.microsoft.com/office/drawing/2014/main" id="{D39C53F6-D02E-4150-B93A-6DF088B53C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9261" y="523310"/>
            <a:ext cx="5705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08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9ADFFE6-BA60-4C80-86DC-EB0A2B972FF1}"/>
              </a:ext>
            </a:extLst>
          </p:cNvPr>
          <p:cNvSpPr>
            <a:spLocks noChangeArrowheads="1"/>
          </p:cNvSpPr>
          <p:nvPr/>
        </p:nvSpPr>
        <p:spPr bwMode="auto">
          <a:xfrm>
            <a:off x="5440490" y="685800"/>
            <a:ext cx="33845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a:solidFill>
                  <a:schemeClr val="accent2">
                    <a:lumMod val="50000"/>
                  </a:schemeClr>
                </a:solidFill>
              </a:rPr>
              <a:t>In the traditional reading of the Fourth Gospel, John is both an example of a young person who chooses to follow Jesus and “the disciple Jesus loved” (</a:t>
            </a:r>
            <a:r>
              <a:rPr lang="en-US" altLang="en-US" b="1" i="1" dirty="0" err="1">
                <a:solidFill>
                  <a:schemeClr val="accent2">
                    <a:lumMod val="50000"/>
                  </a:schemeClr>
                </a:solidFill>
              </a:rPr>
              <a:t>Jn</a:t>
            </a:r>
            <a:r>
              <a:rPr lang="en-US" altLang="en-US" b="1" i="1" dirty="0">
                <a:solidFill>
                  <a:schemeClr val="accent2">
                    <a:lumMod val="50000"/>
                  </a:schemeClr>
                </a:solidFill>
              </a:rPr>
              <a:t> </a:t>
            </a:r>
            <a:r>
              <a:rPr lang="en-US" altLang="en-US" b="1" dirty="0">
                <a:solidFill>
                  <a:schemeClr val="accent2">
                    <a:lumMod val="50000"/>
                  </a:schemeClr>
                </a:solidFill>
              </a:rPr>
              <a:t>13:23; 19:26; 21:7).</a:t>
            </a:r>
            <a:endParaRPr lang="fr-FR" altLang="en-US" b="1" dirty="0">
              <a:solidFill>
                <a:schemeClr val="accent2">
                  <a:lumMod val="50000"/>
                </a:schemeClr>
              </a:solidFill>
            </a:endParaRPr>
          </a:p>
        </p:txBody>
      </p:sp>
      <p:pic>
        <p:nvPicPr>
          <p:cNvPr id="8" name="Content Placeholder 7">
            <a:extLst>
              <a:ext uri="{FF2B5EF4-FFF2-40B4-BE49-F238E27FC236}">
                <a16:creationId xmlns:a16="http://schemas.microsoft.com/office/drawing/2014/main" id="{A84E7759-D747-40BC-A54E-8F8522DF0C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1000" y="381000"/>
            <a:ext cx="4678490" cy="6248400"/>
          </a:xfrm>
          <a:prstGeom prst="rect">
            <a:avLst/>
          </a:prstGeom>
        </p:spPr>
      </p:pic>
    </p:spTree>
    <p:extLst>
      <p:ext uri="{BB962C8B-B14F-4D97-AF65-F5344CB8AC3E}">
        <p14:creationId xmlns:p14="http://schemas.microsoft.com/office/powerpoint/2010/main" val="3620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6838B778-6358-43C1-A18D-085FADBE81BA}"/>
              </a:ext>
            </a:extLst>
          </p:cNvPr>
          <p:cNvGraphicFramePr/>
          <p:nvPr>
            <p:extLst>
              <p:ext uri="{D42A27DB-BD31-4B8C-83A1-F6EECF244321}">
                <p14:modId xmlns:p14="http://schemas.microsoft.com/office/powerpoint/2010/main" val="3601296146"/>
              </p:ext>
            </p:extLst>
          </p:nvPr>
        </p:nvGraphicFramePr>
        <p:xfrm>
          <a:off x="1028700" y="1752600"/>
          <a:ext cx="73533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C330DF6A-6D3E-401C-97F8-88CD4E587498}"/>
              </a:ext>
            </a:extLst>
          </p:cNvPr>
          <p:cNvSpPr/>
          <p:nvPr/>
        </p:nvSpPr>
        <p:spPr>
          <a:xfrm>
            <a:off x="533400" y="995154"/>
            <a:ext cx="7353300" cy="584775"/>
          </a:xfrm>
          <a:prstGeom prst="rect">
            <a:avLst/>
          </a:prstGeom>
        </p:spPr>
        <p:txBody>
          <a:bodyPr wrap="square">
            <a:spAutoFit/>
          </a:bodyPr>
          <a:lstStyle/>
          <a:p>
            <a:r>
              <a:rPr lang="en-GB" altLang="en-US" sz="32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rPr>
              <a:t>3 Parts of the Preparatory Document</a:t>
            </a:r>
            <a:endParaRPr lang="fr-FR" altLang="en-US" sz="36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97350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5532138D-B26D-4C50-B094-7EFEBA743A5C}"/>
                                            </p:graphicEl>
                                          </p:spTgt>
                                        </p:tgtEl>
                                        <p:attrNameLst>
                                          <p:attrName>style.visibility</p:attrName>
                                        </p:attrNameLst>
                                      </p:cBhvr>
                                      <p:to>
                                        <p:strVal val="visible"/>
                                      </p:to>
                                    </p:set>
                                    <p:animEffect transition="in" filter="fade">
                                      <p:cBhvr>
                                        <p:cTn id="7" dur="500"/>
                                        <p:tgtEl>
                                          <p:spTgt spid="2">
                                            <p:graphicEl>
                                              <a:dgm id="{5532138D-B26D-4C50-B094-7EFEBA743A5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93B93888-2459-450B-A0EB-701057CF09E8}"/>
                                            </p:graphicEl>
                                          </p:spTgt>
                                        </p:tgtEl>
                                        <p:attrNameLst>
                                          <p:attrName>style.visibility</p:attrName>
                                        </p:attrNameLst>
                                      </p:cBhvr>
                                      <p:to>
                                        <p:strVal val="visible"/>
                                      </p:to>
                                    </p:set>
                                    <p:animEffect transition="in" filter="fade">
                                      <p:cBhvr>
                                        <p:cTn id="10" dur="500"/>
                                        <p:tgtEl>
                                          <p:spTgt spid="2">
                                            <p:graphicEl>
                                              <a:dgm id="{93B93888-2459-450B-A0EB-701057CF09E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8641BDE0-B0A3-40D5-9B30-FD67698E57B1}"/>
                                            </p:graphicEl>
                                          </p:spTgt>
                                        </p:tgtEl>
                                        <p:attrNameLst>
                                          <p:attrName>style.visibility</p:attrName>
                                        </p:attrNameLst>
                                      </p:cBhvr>
                                      <p:to>
                                        <p:strVal val="visible"/>
                                      </p:to>
                                    </p:set>
                                    <p:animEffect transition="in" filter="fade">
                                      <p:cBhvr>
                                        <p:cTn id="15" dur="500"/>
                                        <p:tgtEl>
                                          <p:spTgt spid="2">
                                            <p:graphicEl>
                                              <a:dgm id="{8641BDE0-B0A3-40D5-9B30-FD67698E57B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CD920534-7848-4BDA-8091-9E0D959B6FFF}"/>
                                            </p:graphicEl>
                                          </p:spTgt>
                                        </p:tgtEl>
                                        <p:attrNameLst>
                                          <p:attrName>style.visibility</p:attrName>
                                        </p:attrNameLst>
                                      </p:cBhvr>
                                      <p:to>
                                        <p:strVal val="visible"/>
                                      </p:to>
                                    </p:set>
                                    <p:animEffect transition="in" filter="fade">
                                      <p:cBhvr>
                                        <p:cTn id="18" dur="500"/>
                                        <p:tgtEl>
                                          <p:spTgt spid="2">
                                            <p:graphicEl>
                                              <a:dgm id="{CD920534-7848-4BDA-8091-9E0D959B6FF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BE5DF54B-BE2F-4B59-9354-E09B02B6D5EF}"/>
                                            </p:graphicEl>
                                          </p:spTgt>
                                        </p:tgtEl>
                                        <p:attrNameLst>
                                          <p:attrName>style.visibility</p:attrName>
                                        </p:attrNameLst>
                                      </p:cBhvr>
                                      <p:to>
                                        <p:strVal val="visible"/>
                                      </p:to>
                                    </p:set>
                                    <p:animEffect transition="in" filter="fade">
                                      <p:cBhvr>
                                        <p:cTn id="23" dur="500"/>
                                        <p:tgtEl>
                                          <p:spTgt spid="2">
                                            <p:graphicEl>
                                              <a:dgm id="{BE5DF54B-BE2F-4B59-9354-E09B02B6D5EF}"/>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6D365862-9366-4982-A072-8BEFF866CCD9}"/>
                                            </p:graphicEl>
                                          </p:spTgt>
                                        </p:tgtEl>
                                        <p:attrNameLst>
                                          <p:attrName>style.visibility</p:attrName>
                                        </p:attrNameLst>
                                      </p:cBhvr>
                                      <p:to>
                                        <p:strVal val="visible"/>
                                      </p:to>
                                    </p:set>
                                    <p:animEffect transition="in" filter="fade">
                                      <p:cBhvr>
                                        <p:cTn id="26" dur="500"/>
                                        <p:tgtEl>
                                          <p:spTgt spid="2">
                                            <p:graphicEl>
                                              <a:dgm id="{6D365862-9366-4982-A072-8BEFF866CC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A223F89-4C42-4C94-90B9-19BC22C40718}"/>
              </a:ext>
            </a:extLst>
          </p:cNvPr>
          <p:cNvSpPr txBox="1">
            <a:spLocks/>
          </p:cNvSpPr>
          <p:nvPr/>
        </p:nvSpPr>
        <p:spPr>
          <a:xfrm>
            <a:off x="1295400" y="202019"/>
            <a:ext cx="6553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en-US" sz="2000" b="1" dirty="0">
                <a:solidFill>
                  <a:schemeClr val="accent2">
                    <a:lumMod val="50000"/>
                  </a:schemeClr>
                </a:solidFill>
              </a:rPr>
              <a:t>An </a:t>
            </a:r>
            <a:r>
              <a:rPr lang="fr-FR" altLang="en-US" sz="2000" b="1" dirty="0" err="1">
                <a:solidFill>
                  <a:schemeClr val="accent2">
                    <a:lumMod val="50000"/>
                  </a:schemeClr>
                </a:solidFill>
              </a:rPr>
              <a:t>example</a:t>
            </a:r>
            <a:r>
              <a:rPr lang="fr-FR" altLang="en-US" sz="2000" b="1" dirty="0">
                <a:solidFill>
                  <a:schemeClr val="accent2">
                    <a:lumMod val="50000"/>
                  </a:schemeClr>
                </a:solidFill>
              </a:rPr>
              <a:t> of vocation: </a:t>
            </a:r>
            <a:br>
              <a:rPr lang="fr-FR" altLang="en-US" sz="2000" b="1" dirty="0">
                <a:solidFill>
                  <a:schemeClr val="accent2">
                    <a:lumMod val="50000"/>
                  </a:schemeClr>
                </a:solidFill>
              </a:rPr>
            </a:br>
            <a:r>
              <a:rPr lang="fr-FR" altLang="en-US" sz="2000" b="1" dirty="0">
                <a:solidFill>
                  <a:schemeClr val="accent2">
                    <a:lumMod val="50000"/>
                  </a:schemeClr>
                </a:solidFill>
              </a:rPr>
              <a:t>The </a:t>
            </a:r>
            <a:r>
              <a:rPr lang="fr-FR" altLang="en-US" sz="2000" b="1" dirty="0" err="1">
                <a:solidFill>
                  <a:schemeClr val="accent2">
                    <a:lumMod val="50000"/>
                  </a:schemeClr>
                </a:solidFill>
              </a:rPr>
              <a:t>calling</a:t>
            </a:r>
            <a:r>
              <a:rPr lang="fr-FR" altLang="en-US" sz="2000" b="1" dirty="0">
                <a:solidFill>
                  <a:schemeClr val="accent2">
                    <a:lumMod val="50000"/>
                  </a:schemeClr>
                </a:solidFill>
              </a:rPr>
              <a:t> of St Matthew </a:t>
            </a:r>
          </a:p>
          <a:p>
            <a:r>
              <a:rPr lang="fr-FR" altLang="en-US" sz="2000" b="1" dirty="0">
                <a:solidFill>
                  <a:schemeClr val="accent2">
                    <a:lumMod val="50000"/>
                  </a:schemeClr>
                </a:solidFill>
              </a:rPr>
              <a:t>by </a:t>
            </a:r>
            <a:r>
              <a:rPr lang="fr-FR" altLang="en-US" sz="2000" b="1" dirty="0" err="1">
                <a:solidFill>
                  <a:schemeClr val="accent2">
                    <a:lumMod val="50000"/>
                  </a:schemeClr>
                </a:solidFill>
              </a:rPr>
              <a:t>Cavaraggio</a:t>
            </a:r>
            <a:endParaRPr lang="fr-FR" altLang="en-US" sz="2000" b="1" dirty="0">
              <a:solidFill>
                <a:schemeClr val="accent2">
                  <a:lumMod val="50000"/>
                </a:schemeClr>
              </a:solidFill>
            </a:endParaRPr>
          </a:p>
        </p:txBody>
      </p:sp>
      <p:pic>
        <p:nvPicPr>
          <p:cNvPr id="7" name="Content Placeholder 3">
            <a:extLst>
              <a:ext uri="{FF2B5EF4-FFF2-40B4-BE49-F238E27FC236}">
                <a16:creationId xmlns:a16="http://schemas.microsoft.com/office/drawing/2014/main" id="{8F822E42-1555-4A50-9E78-869F9C583F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2758" y="1371600"/>
            <a:ext cx="7538484" cy="5239452"/>
          </a:xfrm>
          <a:prstGeom prst="rect">
            <a:avLst/>
          </a:prstGeom>
        </p:spPr>
      </p:pic>
    </p:spTree>
    <p:extLst>
      <p:ext uri="{BB962C8B-B14F-4D97-AF65-F5344CB8AC3E}">
        <p14:creationId xmlns:p14="http://schemas.microsoft.com/office/powerpoint/2010/main" val="28653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32B54-3BD8-4418-AA38-A3EF3DC334E0}"/>
              </a:ext>
            </a:extLst>
          </p:cNvPr>
          <p:cNvSpPr/>
          <p:nvPr/>
        </p:nvSpPr>
        <p:spPr>
          <a:xfrm>
            <a:off x="228600" y="533489"/>
            <a:ext cx="7115175" cy="461665"/>
          </a:xfrm>
          <a:prstGeom prst="rect">
            <a:avLst/>
          </a:prstGeom>
        </p:spPr>
        <p:txBody>
          <a:bodyPr wrap="square">
            <a:spAutoFit/>
          </a:bodyPr>
          <a:lstStyle/>
          <a:p>
            <a:r>
              <a:rPr lang="en-GB" altLang="en-US" sz="2400" b="1" dirty="0">
                <a:solidFill>
                  <a:schemeClr val="bg2">
                    <a:lumMod val="25000"/>
                  </a:schemeClr>
                </a:solidFill>
              </a:rPr>
              <a:t>Moving Forward:</a:t>
            </a:r>
            <a:endParaRPr lang="fr-FR" altLang="en-US" sz="2800" b="1" dirty="0">
              <a:solidFill>
                <a:schemeClr val="bg2">
                  <a:lumMod val="25000"/>
                </a:schemeClr>
              </a:solidFill>
            </a:endParaRPr>
          </a:p>
        </p:txBody>
      </p:sp>
      <p:sp>
        <p:nvSpPr>
          <p:cNvPr id="4" name="Rectangle 3">
            <a:extLst>
              <a:ext uri="{FF2B5EF4-FFF2-40B4-BE49-F238E27FC236}">
                <a16:creationId xmlns:a16="http://schemas.microsoft.com/office/drawing/2014/main" id="{85FEE4AF-6A1D-417C-A832-B36E0A774D36}"/>
              </a:ext>
            </a:extLst>
          </p:cNvPr>
          <p:cNvSpPr/>
          <p:nvPr/>
        </p:nvSpPr>
        <p:spPr>
          <a:xfrm>
            <a:off x="533400" y="995154"/>
            <a:ext cx="7353300" cy="830997"/>
          </a:xfrm>
          <a:prstGeom prst="rect">
            <a:avLst/>
          </a:prstGeom>
        </p:spPr>
        <p:txBody>
          <a:bodyPr wrap="square">
            <a:spAutoFit/>
          </a:bodyPr>
          <a:lstStyle/>
          <a:p>
            <a:r>
              <a:rPr lang="en-GB" altLang="en-US" sz="48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rPr>
              <a:t>The General Synod 2018</a:t>
            </a:r>
            <a:endParaRPr lang="fr-FR" altLang="en-US" sz="54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7" name="Content Placeholder 2">
            <a:extLst>
              <a:ext uri="{FF2B5EF4-FFF2-40B4-BE49-F238E27FC236}">
                <a16:creationId xmlns:a16="http://schemas.microsoft.com/office/drawing/2014/main" id="{DAEAA07A-1022-43C5-99AE-7468F1981B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1612" y="2166406"/>
            <a:ext cx="8740775" cy="4351338"/>
          </a:xfrm>
          <a:prstGeom prst="rect">
            <a:avLst/>
          </a:prstGeom>
        </p:spPr>
      </p:pic>
    </p:spTree>
    <p:extLst>
      <p:ext uri="{BB962C8B-B14F-4D97-AF65-F5344CB8AC3E}">
        <p14:creationId xmlns:p14="http://schemas.microsoft.com/office/powerpoint/2010/main" val="68771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32B54-3BD8-4418-AA38-A3EF3DC334E0}"/>
              </a:ext>
            </a:extLst>
          </p:cNvPr>
          <p:cNvSpPr/>
          <p:nvPr/>
        </p:nvSpPr>
        <p:spPr>
          <a:xfrm>
            <a:off x="228600" y="533489"/>
            <a:ext cx="7115175" cy="461665"/>
          </a:xfrm>
          <a:prstGeom prst="rect">
            <a:avLst/>
          </a:prstGeom>
        </p:spPr>
        <p:txBody>
          <a:bodyPr wrap="square">
            <a:spAutoFit/>
          </a:bodyPr>
          <a:lstStyle/>
          <a:p>
            <a:r>
              <a:rPr lang="en-GB" altLang="en-US" sz="2400" b="1" dirty="0">
                <a:solidFill>
                  <a:schemeClr val="bg2">
                    <a:lumMod val="25000"/>
                  </a:schemeClr>
                </a:solidFill>
              </a:rPr>
              <a:t>Moving Forward:</a:t>
            </a:r>
            <a:endParaRPr lang="fr-FR" altLang="en-US" sz="2800" b="1" dirty="0">
              <a:solidFill>
                <a:schemeClr val="bg2">
                  <a:lumMod val="25000"/>
                </a:schemeClr>
              </a:solidFill>
            </a:endParaRPr>
          </a:p>
        </p:txBody>
      </p:sp>
      <p:pic>
        <p:nvPicPr>
          <p:cNvPr id="6" name="Content Placeholder 5">
            <a:extLst>
              <a:ext uri="{FF2B5EF4-FFF2-40B4-BE49-F238E27FC236}">
                <a16:creationId xmlns:a16="http://schemas.microsoft.com/office/drawing/2014/main" id="{5977A247-D232-4442-984D-9417A00C64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9143" y="1032368"/>
            <a:ext cx="7605713" cy="5151438"/>
          </a:xfrm>
          <a:prstGeom prst="rect">
            <a:avLst/>
          </a:prstGeom>
        </p:spPr>
      </p:pic>
    </p:spTree>
    <p:extLst>
      <p:ext uri="{BB962C8B-B14F-4D97-AF65-F5344CB8AC3E}">
        <p14:creationId xmlns:p14="http://schemas.microsoft.com/office/powerpoint/2010/main" val="371952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94737E24-1BDA-469C-9B2A-1E75DC6421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42" y="338499"/>
            <a:ext cx="9144842" cy="4571580"/>
          </a:xfrm>
          <a:prstGeom prst="rect">
            <a:avLst/>
          </a:prstGeom>
        </p:spPr>
      </p:pic>
      <p:sp>
        <p:nvSpPr>
          <p:cNvPr id="2" name="Rectangle 1">
            <a:extLst>
              <a:ext uri="{FF2B5EF4-FFF2-40B4-BE49-F238E27FC236}">
                <a16:creationId xmlns:a16="http://schemas.microsoft.com/office/drawing/2014/main" id="{99EA997D-AC6D-4DF9-AE20-3D5AD78F845C}"/>
              </a:ext>
            </a:extLst>
          </p:cNvPr>
          <p:cNvSpPr/>
          <p:nvPr/>
        </p:nvSpPr>
        <p:spPr>
          <a:xfrm>
            <a:off x="190079" y="4910079"/>
            <a:ext cx="8763000" cy="1477328"/>
          </a:xfrm>
          <a:prstGeom prst="rect">
            <a:avLst/>
          </a:prstGeom>
        </p:spPr>
        <p:txBody>
          <a:bodyPr wrap="square">
            <a:spAutoFit/>
          </a:bodyPr>
          <a:lstStyle/>
          <a:p>
            <a:pPr algn="ctr"/>
            <a:r>
              <a:rPr lang="fr-FR" altLang="en-US" sz="5400" b="1" dirty="0">
                <a:hlinkClick r:id="rId5"/>
              </a:rPr>
              <a:t>http://youth.synod2018.va</a:t>
            </a:r>
            <a:endParaRPr lang="fr-FR" altLang="en-US" sz="5400" b="1" dirty="0"/>
          </a:p>
          <a:p>
            <a:endParaRPr lang="en-US" altLang="en-US" b="1" dirty="0"/>
          </a:p>
          <a:p>
            <a:pPr algn="r"/>
            <a:r>
              <a:rPr lang="en-US" altLang="en-US" b="1" dirty="0"/>
              <a:t>Answers will have to be sent to the General Secretariat by 30 November 2017</a:t>
            </a:r>
          </a:p>
        </p:txBody>
      </p:sp>
    </p:spTree>
    <p:extLst>
      <p:ext uri="{BB962C8B-B14F-4D97-AF65-F5344CB8AC3E}">
        <p14:creationId xmlns:p14="http://schemas.microsoft.com/office/powerpoint/2010/main" val="252842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shiba\Pictures\Textures\manila_paper_wallpaper_by_nikolalek-d3cougq.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228600" y="4015301"/>
            <a:ext cx="7543800" cy="1524000"/>
          </a:xfrm>
          <a:prstGeom prst="rightArrow">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n w="0"/>
              <a:solidFill>
                <a:schemeClr val="accent1"/>
              </a:solidFill>
              <a:effectLst>
                <a:outerShdw blurRad="38100" dist="25400" dir="5400000" algn="ctr" rotWithShape="0">
                  <a:srgbClr val="6E747A">
                    <a:alpha val="43000"/>
                  </a:srgbClr>
                </a:outerShdw>
              </a:effectLst>
            </a:endParaRPr>
          </a:p>
        </p:txBody>
      </p:sp>
      <p:grpSp>
        <p:nvGrpSpPr>
          <p:cNvPr id="11" name="Group 10"/>
          <p:cNvGrpSpPr/>
          <p:nvPr/>
        </p:nvGrpSpPr>
        <p:grpSpPr>
          <a:xfrm>
            <a:off x="1996911" y="5034621"/>
            <a:ext cx="304800" cy="304800"/>
            <a:chOff x="8458200" y="5697558"/>
            <a:chExt cx="304800" cy="304800"/>
          </a:xfrm>
        </p:grpSpPr>
        <p:sp>
          <p:nvSpPr>
            <p:cNvPr id="7" name="Oval 6"/>
            <p:cNvSpPr/>
            <p:nvPr/>
          </p:nvSpPr>
          <p:spPr>
            <a:xfrm>
              <a:off x="8458200" y="5697558"/>
              <a:ext cx="304800" cy="30480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Oval 9"/>
            <p:cNvSpPr/>
            <p:nvPr/>
          </p:nvSpPr>
          <p:spPr>
            <a:xfrm rot="1433439">
              <a:off x="8633121" y="5747970"/>
              <a:ext cx="76200" cy="4571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14" name="TextBox 13">
            <a:extLst>
              <a:ext uri="{FF2B5EF4-FFF2-40B4-BE49-F238E27FC236}">
                <a16:creationId xmlns:a16="http://schemas.microsoft.com/office/drawing/2014/main" id="{9177A1BE-2DE6-463E-BB33-28D4405C1E62}"/>
              </a:ext>
            </a:extLst>
          </p:cNvPr>
          <p:cNvSpPr txBox="1"/>
          <p:nvPr/>
        </p:nvSpPr>
        <p:spPr>
          <a:xfrm>
            <a:off x="2057400" y="5283067"/>
            <a:ext cx="1223412" cy="707886"/>
          </a:xfrm>
          <a:prstGeom prst="rect">
            <a:avLst/>
          </a:prstGeom>
          <a:noFill/>
        </p:spPr>
        <p:txBody>
          <a:bodyPr wrap="square" rtlCol="0">
            <a:spAutoFit/>
          </a:bodyPr>
          <a:lstStyle/>
          <a:p>
            <a:r>
              <a:rPr lang="en-PH" sz="4000" b="1" dirty="0">
                <a:effectLst>
                  <a:outerShdw blurRad="38100" dist="38100" dir="2700000" algn="tl">
                    <a:srgbClr val="000000">
                      <a:alpha val="43137"/>
                    </a:srgbClr>
                  </a:outerShdw>
                </a:effectLst>
              </a:rPr>
              <a:t>2017</a:t>
            </a:r>
          </a:p>
        </p:txBody>
      </p:sp>
      <p:sp>
        <p:nvSpPr>
          <p:cNvPr id="15" name="TextBox 14">
            <a:extLst>
              <a:ext uri="{FF2B5EF4-FFF2-40B4-BE49-F238E27FC236}">
                <a16:creationId xmlns:a16="http://schemas.microsoft.com/office/drawing/2014/main" id="{2FC58667-268E-4BF9-82DD-91CAF35D9EA9}"/>
              </a:ext>
            </a:extLst>
          </p:cNvPr>
          <p:cNvSpPr txBox="1"/>
          <p:nvPr/>
        </p:nvSpPr>
        <p:spPr>
          <a:xfrm>
            <a:off x="2301711" y="5858235"/>
            <a:ext cx="1584489" cy="381163"/>
          </a:xfrm>
          <a:prstGeom prst="rect">
            <a:avLst/>
          </a:prstGeom>
          <a:noFill/>
        </p:spPr>
        <p:txBody>
          <a:bodyPr wrap="square" rtlCol="0">
            <a:spAutoFit/>
          </a:bodyPr>
          <a:lstStyle/>
          <a:p>
            <a:r>
              <a:rPr lang="en-PH" b="1" dirty="0">
                <a:effectLst>
                  <a:outerShdw blurRad="38100" dist="38100" dir="2700000" algn="tl">
                    <a:srgbClr val="000000">
                      <a:alpha val="43137"/>
                    </a:srgbClr>
                  </a:outerShdw>
                </a:effectLst>
              </a:rPr>
              <a:t>You are here</a:t>
            </a:r>
          </a:p>
        </p:txBody>
      </p:sp>
      <p:grpSp>
        <p:nvGrpSpPr>
          <p:cNvPr id="12" name="Group 11">
            <a:extLst>
              <a:ext uri="{FF2B5EF4-FFF2-40B4-BE49-F238E27FC236}">
                <a16:creationId xmlns:a16="http://schemas.microsoft.com/office/drawing/2014/main" id="{0B13B512-3895-4AB4-93EA-74A28D3945CB}"/>
              </a:ext>
            </a:extLst>
          </p:cNvPr>
          <p:cNvGrpSpPr/>
          <p:nvPr/>
        </p:nvGrpSpPr>
        <p:grpSpPr>
          <a:xfrm>
            <a:off x="5265655" y="5034621"/>
            <a:ext cx="304800" cy="304800"/>
            <a:chOff x="8458200" y="5697558"/>
            <a:chExt cx="304800" cy="304800"/>
          </a:xfrm>
        </p:grpSpPr>
        <p:sp>
          <p:nvSpPr>
            <p:cNvPr id="16" name="Oval 15">
              <a:extLst>
                <a:ext uri="{FF2B5EF4-FFF2-40B4-BE49-F238E27FC236}">
                  <a16:creationId xmlns:a16="http://schemas.microsoft.com/office/drawing/2014/main" id="{083121CC-D2A8-49DB-B155-5550F9B70802}"/>
                </a:ext>
              </a:extLst>
            </p:cNvPr>
            <p:cNvSpPr/>
            <p:nvPr/>
          </p:nvSpPr>
          <p:spPr>
            <a:xfrm>
              <a:off x="8458200" y="5697558"/>
              <a:ext cx="304800" cy="30480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Oval 16">
              <a:extLst>
                <a:ext uri="{FF2B5EF4-FFF2-40B4-BE49-F238E27FC236}">
                  <a16:creationId xmlns:a16="http://schemas.microsoft.com/office/drawing/2014/main" id="{3117A30D-F250-48C7-8B2E-4874124A855E}"/>
                </a:ext>
              </a:extLst>
            </p:cNvPr>
            <p:cNvSpPr/>
            <p:nvPr/>
          </p:nvSpPr>
          <p:spPr>
            <a:xfrm rot="1433439">
              <a:off x="8633121" y="5747970"/>
              <a:ext cx="76200" cy="4571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18" name="TextBox 17">
            <a:extLst>
              <a:ext uri="{FF2B5EF4-FFF2-40B4-BE49-F238E27FC236}">
                <a16:creationId xmlns:a16="http://schemas.microsoft.com/office/drawing/2014/main" id="{7BF5F799-7431-454F-946B-6D38964159A9}"/>
              </a:ext>
            </a:extLst>
          </p:cNvPr>
          <p:cNvSpPr txBox="1"/>
          <p:nvPr/>
        </p:nvSpPr>
        <p:spPr>
          <a:xfrm>
            <a:off x="5326144" y="5283067"/>
            <a:ext cx="1223412" cy="707886"/>
          </a:xfrm>
          <a:prstGeom prst="rect">
            <a:avLst/>
          </a:prstGeom>
          <a:noFill/>
        </p:spPr>
        <p:txBody>
          <a:bodyPr wrap="square" rtlCol="0">
            <a:spAutoFit/>
          </a:bodyPr>
          <a:lstStyle/>
          <a:p>
            <a:r>
              <a:rPr lang="en-PH" sz="4000" b="1" dirty="0">
                <a:effectLst>
                  <a:outerShdw blurRad="38100" dist="38100" dir="2700000" algn="tl">
                    <a:srgbClr val="000000">
                      <a:alpha val="43137"/>
                    </a:srgbClr>
                  </a:outerShdw>
                </a:effectLst>
              </a:rPr>
              <a:t>2018</a:t>
            </a:r>
          </a:p>
        </p:txBody>
      </p:sp>
      <p:sp>
        <p:nvSpPr>
          <p:cNvPr id="19" name="TextBox 18">
            <a:extLst>
              <a:ext uri="{FF2B5EF4-FFF2-40B4-BE49-F238E27FC236}">
                <a16:creationId xmlns:a16="http://schemas.microsoft.com/office/drawing/2014/main" id="{6C9388CB-4769-4E60-948E-5696B95363A0}"/>
              </a:ext>
            </a:extLst>
          </p:cNvPr>
          <p:cNvSpPr txBox="1"/>
          <p:nvPr/>
        </p:nvSpPr>
        <p:spPr>
          <a:xfrm>
            <a:off x="6478051" y="5635517"/>
            <a:ext cx="1973345" cy="646331"/>
          </a:xfrm>
          <a:prstGeom prst="rect">
            <a:avLst/>
          </a:prstGeom>
          <a:noFill/>
        </p:spPr>
        <p:txBody>
          <a:bodyPr wrap="square" rtlCol="0">
            <a:spAutoFit/>
          </a:bodyPr>
          <a:lstStyle/>
          <a:p>
            <a:r>
              <a:rPr lang="en-PH" b="1" dirty="0">
                <a:effectLst>
                  <a:outerShdw blurRad="38100" dist="38100" dir="2700000" algn="tl">
                    <a:srgbClr val="000000">
                      <a:alpha val="43137"/>
                    </a:srgbClr>
                  </a:outerShdw>
                </a:effectLst>
              </a:rPr>
              <a:t>Buenos Aires World Assembly</a:t>
            </a:r>
          </a:p>
        </p:txBody>
      </p:sp>
      <p:pic>
        <p:nvPicPr>
          <p:cNvPr id="20" name="Picture 19">
            <a:extLst>
              <a:ext uri="{FF2B5EF4-FFF2-40B4-BE49-F238E27FC236}">
                <a16:creationId xmlns:a16="http://schemas.microsoft.com/office/drawing/2014/main" id="{08E1C594-8B82-407F-8912-418F46A75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54" y="666713"/>
            <a:ext cx="5995315" cy="3374473"/>
          </a:xfrm>
          <a:prstGeom prst="rect">
            <a:avLst/>
          </a:prstGeom>
        </p:spPr>
      </p:pic>
    </p:spTree>
    <p:extLst>
      <p:ext uri="{BB962C8B-B14F-4D97-AF65-F5344CB8AC3E}">
        <p14:creationId xmlns:p14="http://schemas.microsoft.com/office/powerpoint/2010/main" val="2216457329"/>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32B54-3BD8-4418-AA38-A3EF3DC334E0}"/>
              </a:ext>
            </a:extLst>
          </p:cNvPr>
          <p:cNvSpPr/>
          <p:nvPr/>
        </p:nvSpPr>
        <p:spPr>
          <a:xfrm>
            <a:off x="228600" y="533489"/>
            <a:ext cx="7115175" cy="461665"/>
          </a:xfrm>
          <a:prstGeom prst="rect">
            <a:avLst/>
          </a:prstGeom>
        </p:spPr>
        <p:txBody>
          <a:bodyPr wrap="square">
            <a:spAutoFit/>
          </a:bodyPr>
          <a:lstStyle/>
          <a:p>
            <a:r>
              <a:rPr lang="en-GB" altLang="en-US" sz="2400" b="1" dirty="0">
                <a:solidFill>
                  <a:srgbClr val="C00000"/>
                </a:solidFill>
              </a:rPr>
              <a:t>Moving Forward: Connecting to the World Community</a:t>
            </a:r>
            <a:endParaRPr lang="fr-FR" altLang="en-US" sz="2800" b="1" dirty="0">
              <a:solidFill>
                <a:srgbClr val="C00000"/>
              </a:solidFill>
            </a:endParaRPr>
          </a:p>
        </p:txBody>
      </p:sp>
      <p:sp>
        <p:nvSpPr>
          <p:cNvPr id="4" name="Rectangle 3">
            <a:extLst>
              <a:ext uri="{FF2B5EF4-FFF2-40B4-BE49-F238E27FC236}">
                <a16:creationId xmlns:a16="http://schemas.microsoft.com/office/drawing/2014/main" id="{85FEE4AF-6A1D-417C-A832-B36E0A774D36}"/>
              </a:ext>
            </a:extLst>
          </p:cNvPr>
          <p:cNvSpPr/>
          <p:nvPr/>
        </p:nvSpPr>
        <p:spPr>
          <a:xfrm>
            <a:off x="533400" y="995154"/>
            <a:ext cx="7353300" cy="830997"/>
          </a:xfrm>
          <a:prstGeom prst="rect">
            <a:avLst/>
          </a:prstGeom>
        </p:spPr>
        <p:txBody>
          <a:bodyPr wrap="square">
            <a:spAutoFit/>
          </a:bodyPr>
          <a:lstStyle/>
          <a:p>
            <a:r>
              <a:rPr lang="en-GB" altLang="en-US" sz="48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rPr>
              <a:t>Resources on the Web</a:t>
            </a:r>
            <a:endParaRPr lang="fr-FR" altLang="en-US" sz="5400" b="1" dirty="0">
              <a:solidFill>
                <a:schemeClr val="accent2">
                  <a:lumMod val="50000"/>
                </a:schemeClr>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2" name="Diagram 1">
            <a:extLst>
              <a:ext uri="{FF2B5EF4-FFF2-40B4-BE49-F238E27FC236}">
                <a16:creationId xmlns:a16="http://schemas.microsoft.com/office/drawing/2014/main" id="{FCECD653-1AC7-4404-A966-A07E3AB3125E}"/>
              </a:ext>
            </a:extLst>
          </p:cNvPr>
          <p:cNvGraphicFramePr/>
          <p:nvPr>
            <p:extLst>
              <p:ext uri="{D42A27DB-BD31-4B8C-83A1-F6EECF244321}">
                <p14:modId xmlns:p14="http://schemas.microsoft.com/office/powerpoint/2010/main" val="1743091479"/>
              </p:ext>
            </p:extLst>
          </p:nvPr>
        </p:nvGraphicFramePr>
        <p:xfrm>
          <a:off x="533400" y="1894577"/>
          <a:ext cx="7848600" cy="40490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37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47D907-D226-4827-8E28-998AA371B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744"/>
            <a:ext cx="9144000" cy="6094512"/>
          </a:xfrm>
          <a:prstGeom prst="rect">
            <a:avLst/>
          </a:prstGeom>
        </p:spPr>
      </p:pic>
    </p:spTree>
    <p:extLst>
      <p:ext uri="{BB962C8B-B14F-4D97-AF65-F5344CB8AC3E}">
        <p14:creationId xmlns:p14="http://schemas.microsoft.com/office/powerpoint/2010/main" val="418871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136B3-2662-4EAE-A676-686414AA4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79" y="-2120221"/>
            <a:ext cx="12763479" cy="9283021"/>
          </a:xfrm>
          <a:prstGeom prst="rect">
            <a:avLst/>
          </a:prstGeom>
        </p:spPr>
      </p:pic>
      <p:sp>
        <p:nvSpPr>
          <p:cNvPr id="7" name="Rectangle 6">
            <a:extLst>
              <a:ext uri="{FF2B5EF4-FFF2-40B4-BE49-F238E27FC236}">
                <a16:creationId xmlns:a16="http://schemas.microsoft.com/office/drawing/2014/main" id="{858B4BEB-E80B-4437-A138-71D0C01B465D}"/>
              </a:ext>
            </a:extLst>
          </p:cNvPr>
          <p:cNvSpPr/>
          <p:nvPr/>
        </p:nvSpPr>
        <p:spPr>
          <a:xfrm>
            <a:off x="-457180" y="457200"/>
            <a:ext cx="8915379" cy="9906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p>
        </p:txBody>
      </p:sp>
      <p:sp>
        <p:nvSpPr>
          <p:cNvPr id="8" name="TextBox 7">
            <a:extLst>
              <a:ext uri="{FF2B5EF4-FFF2-40B4-BE49-F238E27FC236}">
                <a16:creationId xmlns:a16="http://schemas.microsoft.com/office/drawing/2014/main" id="{BC0E72EA-935E-4C3A-AD32-934D1787760E}"/>
              </a:ext>
            </a:extLst>
          </p:cNvPr>
          <p:cNvSpPr txBox="1"/>
          <p:nvPr/>
        </p:nvSpPr>
        <p:spPr>
          <a:xfrm>
            <a:off x="533401" y="537001"/>
            <a:ext cx="7620000" cy="830997"/>
          </a:xfrm>
          <a:prstGeom prst="rect">
            <a:avLst/>
          </a:prstGeom>
          <a:noFill/>
        </p:spPr>
        <p:txBody>
          <a:bodyPr wrap="square" rtlCol="0">
            <a:spAutoFit/>
          </a:bodyPr>
          <a:lstStyle/>
          <a:p>
            <a:r>
              <a:rPr lang="en-PH" sz="4800" b="1" dirty="0">
                <a:solidFill>
                  <a:schemeClr val="bg1"/>
                </a:solidFill>
              </a:rPr>
              <a:t>64 Communities</a:t>
            </a:r>
          </a:p>
        </p:txBody>
      </p:sp>
      <p:sp>
        <p:nvSpPr>
          <p:cNvPr id="9" name="TextBox 8">
            <a:extLst>
              <a:ext uri="{FF2B5EF4-FFF2-40B4-BE49-F238E27FC236}">
                <a16:creationId xmlns:a16="http://schemas.microsoft.com/office/drawing/2014/main" id="{971AF9E3-CBB7-4A21-B4D9-25DB61611DBA}"/>
              </a:ext>
            </a:extLst>
          </p:cNvPr>
          <p:cNvSpPr txBox="1"/>
          <p:nvPr/>
        </p:nvSpPr>
        <p:spPr>
          <a:xfrm>
            <a:off x="257176" y="660111"/>
            <a:ext cx="9144000" cy="584775"/>
          </a:xfrm>
          <a:prstGeom prst="rect">
            <a:avLst/>
          </a:prstGeom>
          <a:noFill/>
        </p:spPr>
        <p:txBody>
          <a:bodyPr wrap="square" rtlCol="0">
            <a:spAutoFit/>
          </a:bodyPr>
          <a:lstStyle/>
          <a:p>
            <a:r>
              <a:rPr lang="en-PH" sz="3200" b="1" dirty="0">
                <a:solidFill>
                  <a:schemeClr val="bg1"/>
                </a:solidFill>
              </a:rPr>
              <a:t>+ 10++ Observer and Emerging Communities</a:t>
            </a:r>
          </a:p>
        </p:txBody>
      </p:sp>
      <p:sp>
        <p:nvSpPr>
          <p:cNvPr id="10" name="TextBox 9">
            <a:extLst>
              <a:ext uri="{FF2B5EF4-FFF2-40B4-BE49-F238E27FC236}">
                <a16:creationId xmlns:a16="http://schemas.microsoft.com/office/drawing/2014/main" id="{03CD4A00-103F-4B18-AA4F-BE55277695BC}"/>
              </a:ext>
            </a:extLst>
          </p:cNvPr>
          <p:cNvSpPr txBox="1"/>
          <p:nvPr/>
        </p:nvSpPr>
        <p:spPr>
          <a:xfrm>
            <a:off x="323850" y="576902"/>
            <a:ext cx="8172450" cy="830997"/>
          </a:xfrm>
          <a:prstGeom prst="rect">
            <a:avLst/>
          </a:prstGeom>
          <a:noFill/>
        </p:spPr>
        <p:txBody>
          <a:bodyPr wrap="square" rtlCol="0">
            <a:spAutoFit/>
          </a:bodyPr>
          <a:lstStyle/>
          <a:p>
            <a:r>
              <a:rPr lang="en-PH" sz="4800" dirty="0">
                <a:solidFill>
                  <a:schemeClr val="bg1"/>
                </a:solidFill>
              </a:rPr>
              <a:t>24,000 members worldwide</a:t>
            </a:r>
          </a:p>
        </p:txBody>
      </p:sp>
      <p:sp>
        <p:nvSpPr>
          <p:cNvPr id="11" name="TextBox 10">
            <a:extLst>
              <a:ext uri="{FF2B5EF4-FFF2-40B4-BE49-F238E27FC236}">
                <a16:creationId xmlns:a16="http://schemas.microsoft.com/office/drawing/2014/main" id="{FC7F1247-69A0-42C9-8AE6-833E88E8D3E6}"/>
              </a:ext>
            </a:extLst>
          </p:cNvPr>
          <p:cNvSpPr txBox="1"/>
          <p:nvPr/>
        </p:nvSpPr>
        <p:spPr>
          <a:xfrm>
            <a:off x="409574" y="596852"/>
            <a:ext cx="8172450" cy="830997"/>
          </a:xfrm>
          <a:prstGeom prst="rect">
            <a:avLst/>
          </a:prstGeom>
          <a:noFill/>
        </p:spPr>
        <p:txBody>
          <a:bodyPr wrap="square" rtlCol="0">
            <a:spAutoFit/>
          </a:bodyPr>
          <a:lstStyle/>
          <a:p>
            <a:r>
              <a:rPr lang="en-PH" sz="4800" b="1" dirty="0">
                <a:solidFill>
                  <a:schemeClr val="bg1"/>
                </a:solidFill>
              </a:rPr>
              <a:t>6 World Regions</a:t>
            </a:r>
          </a:p>
        </p:txBody>
      </p:sp>
    </p:spTree>
    <p:extLst>
      <p:ext uri="{BB962C8B-B14F-4D97-AF65-F5344CB8AC3E}">
        <p14:creationId xmlns:p14="http://schemas.microsoft.com/office/powerpoint/2010/main" val="3119539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FA8BA-771A-4CE4-96C4-5EAD3E775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219200"/>
            <a:ext cx="11734800" cy="8801100"/>
          </a:xfrm>
          <a:prstGeom prst="rect">
            <a:avLst/>
          </a:prstGeom>
        </p:spPr>
      </p:pic>
      <p:pic>
        <p:nvPicPr>
          <p:cNvPr id="8" name="Picture 7">
            <a:extLst>
              <a:ext uri="{FF2B5EF4-FFF2-40B4-BE49-F238E27FC236}">
                <a16:creationId xmlns:a16="http://schemas.microsoft.com/office/drawing/2014/main" id="{C380F54D-5AB9-4EDA-B215-F6E5D1664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301" y="4905376"/>
            <a:ext cx="952499" cy="1190624"/>
          </a:xfrm>
          <a:prstGeom prst="rect">
            <a:avLst/>
          </a:prstGeom>
        </p:spPr>
      </p:pic>
      <p:pic>
        <p:nvPicPr>
          <p:cNvPr id="10" name="Picture 9">
            <a:extLst>
              <a:ext uri="{FF2B5EF4-FFF2-40B4-BE49-F238E27FC236}">
                <a16:creationId xmlns:a16="http://schemas.microsoft.com/office/drawing/2014/main" id="{7D0CF244-07E7-4AA2-9E05-01BCA3C59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1" y="4905374"/>
            <a:ext cx="952500" cy="1190625"/>
          </a:xfrm>
          <a:prstGeom prst="rect">
            <a:avLst/>
          </a:prstGeom>
        </p:spPr>
      </p:pic>
      <p:sp>
        <p:nvSpPr>
          <p:cNvPr id="11" name="Rectangle 10">
            <a:extLst>
              <a:ext uri="{FF2B5EF4-FFF2-40B4-BE49-F238E27FC236}">
                <a16:creationId xmlns:a16="http://schemas.microsoft.com/office/drawing/2014/main" id="{3FFE45FB-D044-41E4-AE7D-64B9981FEBE7}"/>
              </a:ext>
            </a:extLst>
          </p:cNvPr>
          <p:cNvSpPr/>
          <p:nvPr/>
        </p:nvSpPr>
        <p:spPr>
          <a:xfrm>
            <a:off x="-2847954" y="5334000"/>
            <a:ext cx="8353403" cy="781048"/>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p>
        </p:txBody>
      </p:sp>
      <p:sp>
        <p:nvSpPr>
          <p:cNvPr id="12" name="TextBox 11">
            <a:extLst>
              <a:ext uri="{FF2B5EF4-FFF2-40B4-BE49-F238E27FC236}">
                <a16:creationId xmlns:a16="http://schemas.microsoft.com/office/drawing/2014/main" id="{7D3C52EF-118E-408C-90BA-4D4F2CFD0FD0}"/>
              </a:ext>
            </a:extLst>
          </p:cNvPr>
          <p:cNvSpPr txBox="1"/>
          <p:nvPr/>
        </p:nvSpPr>
        <p:spPr>
          <a:xfrm>
            <a:off x="19050" y="5370581"/>
            <a:ext cx="5772150" cy="707886"/>
          </a:xfrm>
          <a:prstGeom prst="rect">
            <a:avLst/>
          </a:prstGeom>
          <a:noFill/>
        </p:spPr>
        <p:txBody>
          <a:bodyPr wrap="square" rtlCol="0">
            <a:spAutoFit/>
          </a:bodyPr>
          <a:lstStyle/>
          <a:p>
            <a:r>
              <a:rPr lang="en-PH" sz="4000" b="1" dirty="0">
                <a:solidFill>
                  <a:schemeClr val="bg1"/>
                </a:solidFill>
              </a:rPr>
              <a:t>World Executive Council</a:t>
            </a:r>
          </a:p>
        </p:txBody>
      </p:sp>
      <p:sp>
        <p:nvSpPr>
          <p:cNvPr id="13" name="TextBox 12">
            <a:extLst>
              <a:ext uri="{FF2B5EF4-FFF2-40B4-BE49-F238E27FC236}">
                <a16:creationId xmlns:a16="http://schemas.microsoft.com/office/drawing/2014/main" id="{D071AE8D-A1C7-4345-9245-5DA838FFC976}"/>
              </a:ext>
            </a:extLst>
          </p:cNvPr>
          <p:cNvSpPr txBox="1"/>
          <p:nvPr/>
        </p:nvSpPr>
        <p:spPr>
          <a:xfrm>
            <a:off x="2905125" y="160197"/>
            <a:ext cx="5924549" cy="1384995"/>
          </a:xfrm>
          <a:prstGeom prst="rect">
            <a:avLst/>
          </a:prstGeom>
          <a:noFill/>
        </p:spPr>
        <p:txBody>
          <a:bodyPr wrap="square" rtlCol="0">
            <a:spAutoFit/>
          </a:bodyPr>
          <a:lstStyle/>
          <a:p>
            <a:pPr marL="571500" indent="-571500">
              <a:buFont typeface="Arial" panose="020B0604020202020204" pitchFamily="34" charset="0"/>
              <a:buChar char="•"/>
            </a:pPr>
            <a:r>
              <a:rPr lang="en-PH" sz="2800" b="1" dirty="0">
                <a:solidFill>
                  <a:schemeClr val="tx2"/>
                </a:solidFill>
              </a:rPr>
              <a:t>Holding the space for the Spirit of the World Assembly</a:t>
            </a:r>
          </a:p>
          <a:p>
            <a:pPr marL="571500" indent="-571500">
              <a:buFont typeface="Arial" panose="020B0604020202020204" pitchFamily="34" charset="0"/>
              <a:buChar char="•"/>
            </a:pPr>
            <a:r>
              <a:rPr lang="en-PH" sz="2800" b="1" dirty="0">
                <a:solidFill>
                  <a:schemeClr val="tx2"/>
                </a:solidFill>
              </a:rPr>
              <a:t>Co-Discerners</a:t>
            </a:r>
          </a:p>
        </p:txBody>
      </p:sp>
    </p:spTree>
    <p:extLst>
      <p:ext uri="{BB962C8B-B14F-4D97-AF65-F5344CB8AC3E}">
        <p14:creationId xmlns:p14="http://schemas.microsoft.com/office/powerpoint/2010/main" val="322852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1D881-FC5E-4CA1-A73D-BC36762B3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01393" cy="7999857"/>
          </a:xfrm>
          <a:prstGeom prst="rect">
            <a:avLst/>
          </a:prstGeom>
        </p:spPr>
      </p:pic>
    </p:spTree>
    <p:extLst>
      <p:ext uri="{BB962C8B-B14F-4D97-AF65-F5344CB8AC3E}">
        <p14:creationId xmlns:p14="http://schemas.microsoft.com/office/powerpoint/2010/main" val="23083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1D881-FC5E-4CA1-A73D-BC36762B3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00" y="-8915400"/>
            <a:ext cx="19735800" cy="26307823"/>
          </a:xfrm>
          <a:prstGeom prst="rect">
            <a:avLst/>
          </a:prstGeom>
        </p:spPr>
      </p:pic>
    </p:spTree>
    <p:extLst>
      <p:ext uri="{BB962C8B-B14F-4D97-AF65-F5344CB8AC3E}">
        <p14:creationId xmlns:p14="http://schemas.microsoft.com/office/powerpoint/2010/main" val="345969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Textures\manila_paper_wallpaper_by_nikolalek-d3cougq.jp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74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032A32BC-CF39-4C27-B780-71D72CB2B9D6}"/>
              </a:ext>
            </a:extLst>
          </p:cNvPr>
          <p:cNvGraphicFramePr/>
          <p:nvPr>
            <p:extLst>
              <p:ext uri="{D42A27DB-BD31-4B8C-83A1-F6EECF244321}">
                <p14:modId xmlns:p14="http://schemas.microsoft.com/office/powerpoint/2010/main" val="947869701"/>
              </p:ext>
            </p:extLst>
          </p:nvPr>
        </p:nvGraphicFramePr>
        <p:xfrm>
          <a:off x="1447800" y="874986"/>
          <a:ext cx="7658986" cy="5297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116CCC77-8DE6-4E4D-9C91-7276C0B4D66C}"/>
              </a:ext>
            </a:extLst>
          </p:cNvPr>
          <p:cNvSpPr txBox="1"/>
          <p:nvPr/>
        </p:nvSpPr>
        <p:spPr>
          <a:xfrm>
            <a:off x="3674059" y="5532474"/>
            <a:ext cx="710473" cy="523220"/>
          </a:xfrm>
          <a:prstGeom prst="rect">
            <a:avLst/>
          </a:prstGeom>
          <a:noFill/>
        </p:spPr>
        <p:txBody>
          <a:bodyPr wrap="square" rtlCol="0">
            <a:spAutoFit/>
          </a:bodyPr>
          <a:lstStyle/>
          <a:p>
            <a:r>
              <a:rPr lang="en-PH" sz="2800" b="1" dirty="0">
                <a:solidFill>
                  <a:schemeClr val="bg2">
                    <a:lumMod val="25000"/>
                  </a:schemeClr>
                </a:solidFill>
                <a:effectLst>
                  <a:outerShdw blurRad="38100" dist="38100" dir="2700000" algn="tl">
                    <a:srgbClr val="000000">
                      <a:alpha val="43137"/>
                    </a:srgbClr>
                  </a:outerShdw>
                </a:effectLst>
              </a:rPr>
              <a:t>CLC</a:t>
            </a:r>
            <a:endParaRPr lang="en-PH" sz="4800" b="1" i="1" dirty="0">
              <a:solidFill>
                <a:schemeClr val="bg2">
                  <a:lumMod val="25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FFD1B0FA-206D-41CB-9EBD-6E033E782C42}"/>
              </a:ext>
            </a:extLst>
          </p:cNvPr>
          <p:cNvSpPr txBox="1"/>
          <p:nvPr/>
        </p:nvSpPr>
        <p:spPr>
          <a:xfrm>
            <a:off x="6250725" y="5532474"/>
            <a:ext cx="2880870" cy="523220"/>
          </a:xfrm>
          <a:prstGeom prst="rect">
            <a:avLst/>
          </a:prstGeom>
          <a:noFill/>
        </p:spPr>
        <p:txBody>
          <a:bodyPr wrap="square" rtlCol="0">
            <a:spAutoFit/>
          </a:bodyPr>
          <a:lstStyle/>
          <a:p>
            <a:r>
              <a:rPr lang="en-PH" sz="2800" b="1" dirty="0">
                <a:solidFill>
                  <a:schemeClr val="bg2">
                    <a:lumMod val="25000"/>
                  </a:schemeClr>
                </a:solidFill>
                <a:effectLst>
                  <a:outerShdw blurRad="38100" dist="38100" dir="2700000" algn="tl">
                    <a:srgbClr val="000000">
                      <a:alpha val="43137"/>
                    </a:srgbClr>
                  </a:outerShdw>
                </a:effectLst>
              </a:rPr>
              <a:t>outside CLC</a:t>
            </a:r>
            <a:endParaRPr lang="en-PH" sz="2800" b="1" i="1" dirty="0">
              <a:solidFill>
                <a:schemeClr val="bg2">
                  <a:lumMod val="25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7742C648-2A6C-421C-A89D-5D3A3B56CE42}"/>
              </a:ext>
            </a:extLst>
          </p:cNvPr>
          <p:cNvSpPr txBox="1"/>
          <p:nvPr/>
        </p:nvSpPr>
        <p:spPr>
          <a:xfrm>
            <a:off x="500393" y="685800"/>
            <a:ext cx="3528903" cy="1200329"/>
          </a:xfrm>
          <a:prstGeom prst="rect">
            <a:avLst/>
          </a:prstGeom>
          <a:noFill/>
        </p:spPr>
        <p:txBody>
          <a:bodyPr wrap="square" rtlCol="0">
            <a:spAutoFit/>
          </a:bodyPr>
          <a:lstStyle/>
          <a:p>
            <a:r>
              <a:rPr lang="en-PH" sz="2400" b="1" dirty="0">
                <a:solidFill>
                  <a:schemeClr val="bg2">
                    <a:lumMod val="25000"/>
                  </a:schemeClr>
                </a:solidFill>
                <a:effectLst>
                  <a:outerShdw blurRad="38100" dist="38100" dir="2700000" algn="tl">
                    <a:srgbClr val="000000">
                      <a:alpha val="43137"/>
                    </a:srgbClr>
                  </a:outerShdw>
                </a:effectLst>
              </a:rPr>
              <a:t>The Lebanon Assembly’s sense of calling regarding the youth:</a:t>
            </a:r>
            <a:endParaRPr lang="en-PH" sz="4400" b="1" i="1"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826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7179</TotalTime>
  <Words>1991</Words>
  <Application>Microsoft Office PowerPoint</Application>
  <PresentationFormat>On-screen Show (4:3)</PresentationFormat>
  <Paragraphs>182</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Century Gothic</vt:lpstr>
      <vt:lpstr>Kozuka Gothic Pro B</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Alwin Macalalad</dc:creator>
  <cp:lastModifiedBy>Alwin Macalalad</cp:lastModifiedBy>
  <cp:revision>158</cp:revision>
  <cp:lastPrinted>2013-05-06T03:43:37Z</cp:lastPrinted>
  <dcterms:created xsi:type="dcterms:W3CDTF">2013-05-01T19:31:04Z</dcterms:created>
  <dcterms:modified xsi:type="dcterms:W3CDTF">2017-08-28T09:24:05Z</dcterms:modified>
</cp:coreProperties>
</file>