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  <p:sldId id="263" r:id="rId9"/>
    <p:sldId id="296" r:id="rId10"/>
    <p:sldId id="294" r:id="rId11"/>
    <p:sldId id="295" r:id="rId12"/>
    <p:sldId id="264" r:id="rId13"/>
    <p:sldId id="265" r:id="rId14"/>
    <p:sldId id="266" r:id="rId15"/>
    <p:sldId id="267" r:id="rId16"/>
    <p:sldId id="268" r:id="rId17"/>
    <p:sldId id="286" r:id="rId18"/>
    <p:sldId id="269" r:id="rId19"/>
    <p:sldId id="270" r:id="rId20"/>
    <p:sldId id="271" r:id="rId21"/>
    <p:sldId id="272" r:id="rId22"/>
    <p:sldId id="28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8" r:id="rId33"/>
    <p:sldId id="287" r:id="rId34"/>
    <p:sldId id="283" r:id="rId35"/>
    <p:sldId id="284" r:id="rId36"/>
    <p:sldId id="285" r:id="rId37"/>
    <p:sldId id="289" r:id="rId38"/>
    <p:sldId id="290" r:id="rId39"/>
    <p:sldId id="292" r:id="rId40"/>
    <p:sldId id="293" r:id="rId41"/>
    <p:sldId id="291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9767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34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769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17138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6621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1167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93109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7114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1313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3305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156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L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DBF60-03CF-4327-9828-E8CF789546E3}" type="datetimeFigureOut">
              <a:rPr lang="fr-LU" smtClean="0"/>
              <a:t>06/09/2017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7346-67B5-4FCA-ABAB-027BB7C0C979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526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Echappée à la Moselle</a:t>
            </a:r>
            <a:endParaRPr lang="fr-LU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3" y="1124744"/>
            <a:ext cx="7561638" cy="5328592"/>
          </a:xfrm>
        </p:spPr>
      </p:pic>
    </p:spTree>
    <p:extLst>
      <p:ext uri="{BB962C8B-B14F-4D97-AF65-F5344CB8AC3E}">
        <p14:creationId xmlns:p14="http://schemas.microsoft.com/office/powerpoint/2010/main" val="14400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Together</a:t>
            </a:r>
            <a:r>
              <a:rPr lang="fr-LU" b="1" dirty="0" smtClean="0"/>
              <a:t> </a:t>
            </a:r>
            <a:r>
              <a:rPr lang="fr-LU" b="1" dirty="0" err="1" smtClean="0"/>
              <a:t>we</a:t>
            </a:r>
            <a:r>
              <a:rPr lang="fr-LU" b="1" dirty="0" smtClean="0"/>
              <a:t> are </a:t>
            </a:r>
            <a:r>
              <a:rPr lang="fr-LU" b="1" dirty="0" err="1" smtClean="0"/>
              <a:t>strong</a:t>
            </a:r>
            <a:endParaRPr lang="fr-LU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LU" sz="2400" dirty="0" smtClean="0"/>
              <a:t>A </a:t>
            </a:r>
            <a:r>
              <a:rPr lang="fr-LU" sz="2400" b="1" dirty="0" err="1" smtClean="0"/>
              <a:t>serving</a:t>
            </a:r>
            <a:r>
              <a:rPr lang="fr-LU" sz="2400" dirty="0" smtClean="0"/>
              <a:t> and a </a:t>
            </a:r>
            <a:r>
              <a:rPr lang="fr-LU" sz="2400" b="1" dirty="0" err="1" smtClean="0"/>
              <a:t>learning</a:t>
            </a:r>
            <a:r>
              <a:rPr lang="fr-LU" sz="2400" b="1" dirty="0" smtClean="0"/>
              <a:t> </a:t>
            </a:r>
            <a:r>
              <a:rPr lang="fr-LU" sz="2400" dirty="0" err="1" smtClean="0"/>
              <a:t>experience</a:t>
            </a:r>
            <a:r>
              <a:rPr lang="fr-LU" sz="2400" dirty="0" smtClean="0"/>
              <a:t> for the </a:t>
            </a:r>
            <a:r>
              <a:rPr lang="fr-LU" sz="2400" dirty="0" err="1" smtClean="0"/>
              <a:t>volunteers</a:t>
            </a:r>
            <a:endParaRPr lang="fr-LU" sz="2400" dirty="0" smtClean="0"/>
          </a:p>
          <a:p>
            <a:endParaRPr lang="fr-LU" sz="2400" dirty="0"/>
          </a:p>
          <a:p>
            <a:r>
              <a:rPr lang="fr-LU" sz="2400" dirty="0" smtClean="0"/>
              <a:t>A </a:t>
            </a:r>
            <a:r>
              <a:rPr lang="fr-LU" sz="2400" b="1" dirty="0" err="1" smtClean="0"/>
              <a:t>community</a:t>
            </a:r>
            <a:r>
              <a:rPr lang="fr-LU" sz="2400" b="1" dirty="0" smtClean="0"/>
              <a:t> </a:t>
            </a:r>
            <a:r>
              <a:rPr lang="fr-LU" sz="2400" dirty="0" err="1" smtClean="0"/>
              <a:t>experience</a:t>
            </a:r>
            <a:r>
              <a:rPr lang="fr-LU" sz="2400" dirty="0" smtClean="0"/>
              <a:t> for all</a:t>
            </a:r>
          </a:p>
          <a:p>
            <a:endParaRPr lang="fr-LU" sz="2400" dirty="0"/>
          </a:p>
          <a:p>
            <a:r>
              <a:rPr lang="fr-LU" sz="2400" b="1" dirty="0" smtClean="0"/>
              <a:t>A </a:t>
            </a:r>
            <a:r>
              <a:rPr lang="fr-LU" sz="2400" b="1" dirty="0" err="1" smtClean="0"/>
              <a:t>faith</a:t>
            </a:r>
            <a:r>
              <a:rPr lang="fr-LU" sz="2400" b="1" dirty="0" smtClean="0"/>
              <a:t> </a:t>
            </a:r>
            <a:r>
              <a:rPr lang="fr-LU" sz="2400" b="1" dirty="0" err="1" smtClean="0"/>
              <a:t>experience</a:t>
            </a:r>
            <a:r>
              <a:rPr lang="fr-LU" sz="2400" b="1" dirty="0" smtClean="0"/>
              <a:t> </a:t>
            </a:r>
            <a:r>
              <a:rPr lang="fr-LU" sz="2400" dirty="0" smtClean="0"/>
              <a:t>for the </a:t>
            </a:r>
            <a:r>
              <a:rPr lang="fr-LU" sz="2400" dirty="0" err="1" smtClean="0"/>
              <a:t>volunteers</a:t>
            </a:r>
            <a:r>
              <a:rPr lang="fr-LU" sz="2400" dirty="0" smtClean="0"/>
              <a:t>, </a:t>
            </a:r>
            <a:r>
              <a:rPr lang="fr-LU" sz="2400" dirty="0" err="1" smtClean="0"/>
              <a:t>mainly</a:t>
            </a:r>
            <a:r>
              <a:rPr lang="fr-LU" sz="2400" dirty="0" smtClean="0"/>
              <a:t> by the </a:t>
            </a:r>
            <a:r>
              <a:rPr lang="fr-LU" sz="2400" dirty="0" err="1" smtClean="0"/>
              <a:t>daily</a:t>
            </a:r>
            <a:r>
              <a:rPr lang="fr-LU" sz="2400" dirty="0" smtClean="0"/>
              <a:t> </a:t>
            </a:r>
            <a:r>
              <a:rPr lang="fr-LU" sz="2400" dirty="0" err="1" smtClean="0"/>
              <a:t>review</a:t>
            </a:r>
            <a:r>
              <a:rPr lang="fr-LU" sz="2400" dirty="0" smtClean="0"/>
              <a:t> of the </a:t>
            </a:r>
            <a:r>
              <a:rPr lang="fr-LU" sz="2400" dirty="0" err="1" smtClean="0"/>
              <a:t>day</a:t>
            </a:r>
            <a:r>
              <a:rPr lang="fr-LU" sz="2400" dirty="0" smtClean="0"/>
              <a:t>, </a:t>
            </a:r>
            <a:r>
              <a:rPr lang="fr-LU" sz="2400" dirty="0" err="1" smtClean="0"/>
              <a:t>commmon</a:t>
            </a:r>
            <a:r>
              <a:rPr lang="fr-LU" sz="2400" dirty="0" smtClean="0"/>
              <a:t> </a:t>
            </a:r>
            <a:r>
              <a:rPr lang="fr-LU" sz="2400" dirty="0" err="1" smtClean="0"/>
              <a:t>prayer</a:t>
            </a:r>
            <a:r>
              <a:rPr lang="fr-LU" sz="2400" dirty="0" smtClean="0"/>
              <a:t> time and final </a:t>
            </a:r>
            <a:r>
              <a:rPr lang="fr-LU" sz="2400" dirty="0" err="1" smtClean="0"/>
              <a:t>evaluation</a:t>
            </a:r>
            <a:endParaRPr lang="fr-LU" sz="2400" dirty="0" smtClean="0"/>
          </a:p>
          <a:p>
            <a:endParaRPr lang="fr-LU" sz="2400" dirty="0"/>
          </a:p>
          <a:p>
            <a:r>
              <a:rPr lang="fr-LU" sz="2400" dirty="0" smtClean="0"/>
              <a:t>A </a:t>
            </a:r>
            <a:r>
              <a:rPr lang="fr-LU" sz="2400" b="1" dirty="0" err="1" smtClean="0"/>
              <a:t>healing</a:t>
            </a:r>
            <a:r>
              <a:rPr lang="fr-LU" sz="2400" b="1" dirty="0" smtClean="0"/>
              <a:t> </a:t>
            </a:r>
            <a:r>
              <a:rPr lang="fr-LU" sz="2400" b="1" dirty="0" err="1" smtClean="0"/>
              <a:t>experience</a:t>
            </a:r>
            <a:r>
              <a:rPr lang="fr-LU" sz="2400" b="1" dirty="0" smtClean="0"/>
              <a:t> </a:t>
            </a:r>
            <a:r>
              <a:rPr lang="fr-LU" sz="2400" dirty="0" smtClean="0"/>
              <a:t>for the </a:t>
            </a:r>
            <a:r>
              <a:rPr lang="fr-LU" sz="2400" dirty="0" err="1" smtClean="0"/>
              <a:t>youngsters</a:t>
            </a:r>
            <a:r>
              <a:rPr lang="fr-LU" sz="2400" dirty="0" smtClean="0"/>
              <a:t>, </a:t>
            </a:r>
            <a:r>
              <a:rPr lang="fr-LU" sz="2400" dirty="0" err="1" smtClean="0"/>
              <a:t>separated</a:t>
            </a:r>
            <a:r>
              <a:rPr lang="fr-LU" sz="2400" dirty="0" smtClean="0"/>
              <a:t>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their</a:t>
            </a:r>
            <a:r>
              <a:rPr lang="fr-LU" sz="2400" dirty="0" smtClean="0"/>
              <a:t> </a:t>
            </a:r>
            <a:r>
              <a:rPr lang="fr-LU" sz="2400" dirty="0" err="1" smtClean="0"/>
              <a:t>family</a:t>
            </a:r>
            <a:endParaRPr lang="fr-LU" sz="2400" dirty="0"/>
          </a:p>
        </p:txBody>
      </p:sp>
    </p:spTree>
    <p:extLst>
      <p:ext uri="{BB962C8B-B14F-4D97-AF65-F5344CB8AC3E}">
        <p14:creationId xmlns:p14="http://schemas.microsoft.com/office/powerpoint/2010/main" val="94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dirty="0" smtClean="0"/>
              <a:t/>
            </a:r>
            <a:br>
              <a:rPr lang="fr-LU" dirty="0" smtClean="0"/>
            </a:br>
            <a:r>
              <a:rPr lang="fr-LU" dirty="0" smtClean="0"/>
              <a:t/>
            </a:r>
            <a:br>
              <a:rPr lang="fr-LU" dirty="0" smtClean="0"/>
            </a:br>
            <a:r>
              <a:rPr lang="fr-LU" b="1" dirty="0" err="1" smtClean="0"/>
              <a:t>Through</a:t>
            </a:r>
            <a:r>
              <a:rPr lang="fr-LU" b="1" dirty="0" smtClean="0"/>
              <a:t> </a:t>
            </a:r>
            <a:r>
              <a:rPr lang="fr-LU" b="1" dirty="0"/>
              <a:t>importance </a:t>
            </a:r>
            <a:r>
              <a:rPr lang="fr-LU" b="1" dirty="0" err="1"/>
              <a:t>given</a:t>
            </a:r>
            <a:r>
              <a:rPr lang="fr-LU" b="1" dirty="0"/>
              <a:t> to </a:t>
            </a:r>
            <a:r>
              <a:rPr lang="fr-LU" dirty="0"/>
              <a:t/>
            </a:r>
            <a:br>
              <a:rPr lang="fr-LU" dirty="0"/>
            </a:b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LU" sz="2400" dirty="0" smtClean="0"/>
          </a:p>
          <a:p>
            <a:r>
              <a:rPr lang="fr-LU" sz="2800" dirty="0" err="1" smtClean="0"/>
              <a:t>commmon</a:t>
            </a:r>
            <a:r>
              <a:rPr lang="fr-LU" sz="2800" dirty="0" smtClean="0"/>
              <a:t> </a:t>
            </a:r>
            <a:r>
              <a:rPr lang="fr-LU" sz="2800" dirty="0" err="1" smtClean="0"/>
              <a:t>meals</a:t>
            </a:r>
            <a:r>
              <a:rPr lang="fr-LU" sz="2800" dirty="0" smtClean="0"/>
              <a:t>, </a:t>
            </a:r>
          </a:p>
          <a:p>
            <a:pPr marL="0" indent="0">
              <a:buNone/>
            </a:pPr>
            <a:r>
              <a:rPr lang="fr-LU" sz="2800" dirty="0" smtClean="0"/>
              <a:t>    (on </a:t>
            </a:r>
            <a:r>
              <a:rPr lang="fr-LU" sz="2800" dirty="0" err="1" smtClean="0"/>
              <a:t>arrical</a:t>
            </a:r>
            <a:r>
              <a:rPr lang="fr-LU" sz="2800" dirty="0" smtClean="0"/>
              <a:t> </a:t>
            </a:r>
            <a:r>
              <a:rPr lang="fr-LU" sz="2800" dirty="0" err="1" smtClean="0"/>
              <a:t>meals</a:t>
            </a:r>
            <a:r>
              <a:rPr lang="fr-LU" sz="2800" dirty="0" smtClean="0"/>
              <a:t> </a:t>
            </a:r>
            <a:r>
              <a:rPr lang="fr-LU" sz="2800" dirty="0" err="1" smtClean="0"/>
              <a:t>were</a:t>
            </a:r>
            <a:r>
              <a:rPr lang="fr-LU" sz="2800" dirty="0" smtClean="0"/>
              <a:t> </a:t>
            </a:r>
            <a:r>
              <a:rPr lang="fr-LU" sz="2800" dirty="0" err="1" smtClean="0"/>
              <a:t>prepared</a:t>
            </a:r>
            <a:r>
              <a:rPr lang="fr-LU" sz="2800" dirty="0" smtClean="0"/>
              <a:t> by CLC-</a:t>
            </a:r>
            <a:r>
              <a:rPr lang="fr-LU" sz="2800" dirty="0" err="1" smtClean="0"/>
              <a:t>members</a:t>
            </a:r>
            <a:r>
              <a:rPr lang="fr-LU" sz="2800" dirty="0" smtClean="0"/>
              <a:t>) </a:t>
            </a:r>
          </a:p>
          <a:p>
            <a:r>
              <a:rPr lang="fr-LU" sz="2800" dirty="0" err="1" smtClean="0"/>
              <a:t>variety</a:t>
            </a:r>
            <a:r>
              <a:rPr lang="fr-LU" sz="2800" dirty="0" smtClean="0"/>
              <a:t> of </a:t>
            </a:r>
            <a:r>
              <a:rPr lang="fr-LU" sz="2800" dirty="0" err="1" smtClean="0"/>
              <a:t>outdoor</a:t>
            </a:r>
            <a:r>
              <a:rPr lang="fr-LU" sz="2800" dirty="0" smtClean="0"/>
              <a:t> and indoor </a:t>
            </a:r>
            <a:r>
              <a:rPr lang="fr-LU" sz="2800" dirty="0" err="1" smtClean="0"/>
              <a:t>games</a:t>
            </a:r>
            <a:endParaRPr lang="fr-LU" sz="2800" dirty="0" smtClean="0"/>
          </a:p>
          <a:p>
            <a:r>
              <a:rPr lang="fr-LU" sz="2800" dirty="0" smtClean="0"/>
              <a:t>Cultural </a:t>
            </a:r>
            <a:r>
              <a:rPr lang="fr-LU" sz="2800" dirty="0" err="1" smtClean="0"/>
              <a:t>visits</a:t>
            </a:r>
            <a:r>
              <a:rPr lang="fr-LU" sz="2800" dirty="0" smtClean="0"/>
              <a:t> and sport </a:t>
            </a:r>
            <a:r>
              <a:rPr lang="fr-LU" sz="2800" dirty="0" err="1" smtClean="0"/>
              <a:t>activities</a:t>
            </a:r>
            <a:endParaRPr lang="fr-LU" sz="2800" dirty="0" smtClean="0"/>
          </a:p>
          <a:p>
            <a:r>
              <a:rPr lang="fr-LU" sz="2800" dirty="0" smtClean="0"/>
              <a:t>Sharing confidences and </a:t>
            </a:r>
            <a:r>
              <a:rPr lang="fr-LU" sz="2800" dirty="0" err="1" smtClean="0"/>
              <a:t>resolving</a:t>
            </a:r>
            <a:r>
              <a:rPr lang="fr-LU" sz="2800" dirty="0" smtClean="0"/>
              <a:t> </a:t>
            </a:r>
            <a:r>
              <a:rPr lang="fr-LU" sz="2800" dirty="0" err="1" smtClean="0"/>
              <a:t>conflict</a:t>
            </a:r>
            <a:r>
              <a:rPr lang="fr-LU" sz="2800" dirty="0" err="1"/>
              <a:t>s</a:t>
            </a:r>
            <a:endParaRPr lang="fr-LU" sz="2800" dirty="0" smtClean="0"/>
          </a:p>
          <a:p>
            <a:r>
              <a:rPr lang="fr-LU" sz="2800" dirty="0" err="1" smtClean="0"/>
              <a:t>Singing</a:t>
            </a:r>
            <a:r>
              <a:rPr lang="fr-LU" sz="2800" dirty="0" smtClean="0"/>
              <a:t>, </a:t>
            </a:r>
            <a:r>
              <a:rPr lang="fr-LU" sz="2800" dirty="0" err="1" smtClean="0"/>
              <a:t>laughing</a:t>
            </a:r>
            <a:r>
              <a:rPr lang="fr-LU" sz="2800" dirty="0" smtClean="0"/>
              <a:t> and </a:t>
            </a:r>
            <a:r>
              <a:rPr lang="fr-LU" sz="2800" dirty="0" err="1" smtClean="0"/>
              <a:t>joking</a:t>
            </a:r>
            <a:endParaRPr lang="fr-LU" sz="2800" dirty="0" smtClean="0"/>
          </a:p>
          <a:p>
            <a:r>
              <a:rPr lang="fr-LU" sz="2800" dirty="0" smtClean="0"/>
              <a:t>Cooking, </a:t>
            </a:r>
            <a:r>
              <a:rPr lang="fr-LU" sz="2800" dirty="0" err="1" smtClean="0"/>
              <a:t>cleaning</a:t>
            </a:r>
            <a:r>
              <a:rPr lang="fr-LU" sz="2800" dirty="0" smtClean="0"/>
              <a:t> and </a:t>
            </a:r>
            <a:r>
              <a:rPr lang="fr-LU" sz="2800" dirty="0" err="1" smtClean="0"/>
              <a:t>washing</a:t>
            </a:r>
            <a:endParaRPr lang="fr-LU" sz="2800" dirty="0"/>
          </a:p>
          <a:p>
            <a:endParaRPr lang="fr-LU" sz="2400" dirty="0"/>
          </a:p>
        </p:txBody>
      </p:sp>
    </p:spTree>
    <p:extLst>
      <p:ext uri="{BB962C8B-B14F-4D97-AF65-F5344CB8AC3E}">
        <p14:creationId xmlns:p14="http://schemas.microsoft.com/office/powerpoint/2010/main" val="2168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Biking</a:t>
            </a:r>
            <a:r>
              <a:rPr lang="fr-LU" b="1" dirty="0" smtClean="0"/>
              <a:t> , the </a:t>
            </a:r>
            <a:r>
              <a:rPr lang="fr-LU" b="1" dirty="0" err="1" smtClean="0"/>
              <a:t>favourite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2" y="1340768"/>
            <a:ext cx="6603577" cy="4952683"/>
          </a:xfrm>
        </p:spPr>
      </p:pic>
    </p:spTree>
    <p:extLst>
      <p:ext uri="{BB962C8B-B14F-4D97-AF65-F5344CB8AC3E}">
        <p14:creationId xmlns:p14="http://schemas.microsoft.com/office/powerpoint/2010/main" val="16732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947727" cy="5960795"/>
          </a:xfrm>
        </p:spPr>
      </p:pic>
    </p:spTree>
    <p:extLst>
      <p:ext uri="{BB962C8B-B14F-4D97-AF65-F5344CB8AC3E}">
        <p14:creationId xmlns:p14="http://schemas.microsoft.com/office/powerpoint/2010/main" val="17408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0" y="548680"/>
            <a:ext cx="7872874" cy="5904656"/>
          </a:xfrm>
        </p:spPr>
      </p:pic>
    </p:spTree>
    <p:extLst>
      <p:ext uri="{BB962C8B-B14F-4D97-AF65-F5344CB8AC3E}">
        <p14:creationId xmlns:p14="http://schemas.microsoft.com/office/powerpoint/2010/main" val="3086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Barbecue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61" y="1268760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12972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Birthday</a:t>
            </a:r>
            <a:r>
              <a:rPr lang="fr-LU" b="1" dirty="0" smtClean="0"/>
              <a:t> </a:t>
            </a:r>
            <a:r>
              <a:rPr lang="fr-LU" b="1" dirty="0" err="1" smtClean="0"/>
              <a:t>celebrating</a:t>
            </a:r>
            <a:endParaRPr lang="fr-LU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7" y="1196752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Marie-Astrid boat trip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" y="1216888"/>
            <a:ext cx="7077941" cy="5308456"/>
          </a:xfrm>
        </p:spPr>
      </p:pic>
    </p:spTree>
    <p:extLst>
      <p:ext uri="{BB962C8B-B14F-4D97-AF65-F5344CB8AC3E}">
        <p14:creationId xmlns:p14="http://schemas.microsoft.com/office/powerpoint/2010/main" val="3462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4868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b="1" dirty="0" smtClean="0"/>
              <a:t/>
            </a:r>
            <a:br>
              <a:rPr lang="fr-LU" b="1" dirty="0" smtClean="0"/>
            </a:br>
            <a:r>
              <a:rPr lang="fr-LU" b="1" dirty="0" smtClean="0"/>
              <a:t>A joint-venture of CLC &amp; Caritas</a:t>
            </a:r>
            <a:endParaRPr lang="fr-LU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LU" sz="2400" b="1" dirty="0"/>
          </a:p>
          <a:p>
            <a:pPr marL="0" indent="0">
              <a:buNone/>
            </a:pPr>
            <a:r>
              <a:rPr lang="fr-LU" sz="2400" b="1" dirty="0" err="1" smtClean="0"/>
              <a:t>Spending</a:t>
            </a:r>
            <a:r>
              <a:rPr lang="fr-LU" sz="2400" b="1" dirty="0" smtClean="0"/>
              <a:t> 3 x 5 </a:t>
            </a:r>
            <a:r>
              <a:rPr lang="fr-LU" sz="2400" b="1" dirty="0" err="1" smtClean="0"/>
              <a:t>holidays</a:t>
            </a:r>
            <a:r>
              <a:rPr lang="fr-LU" sz="2400" b="1" dirty="0" smtClean="0"/>
              <a:t> </a:t>
            </a:r>
            <a:r>
              <a:rPr lang="fr-LU" sz="2400" b="1" dirty="0" err="1" smtClean="0"/>
              <a:t>with</a:t>
            </a:r>
            <a:r>
              <a:rPr lang="fr-LU" sz="2400" b="1" dirty="0" smtClean="0"/>
              <a:t> </a:t>
            </a:r>
            <a:r>
              <a:rPr lang="fr-LU" sz="2400" b="1" dirty="0" err="1" smtClean="0"/>
              <a:t>young</a:t>
            </a:r>
            <a:r>
              <a:rPr lang="fr-LU" sz="2400" b="1" dirty="0" smtClean="0"/>
              <a:t> </a:t>
            </a:r>
            <a:r>
              <a:rPr lang="fr-LU" sz="2400" b="1" dirty="0" err="1" smtClean="0"/>
              <a:t>refugees</a:t>
            </a:r>
            <a:r>
              <a:rPr lang="fr-LU" sz="2400" b="1" dirty="0" smtClean="0"/>
              <a:t> </a:t>
            </a:r>
          </a:p>
          <a:p>
            <a:pPr marL="0" indent="0">
              <a:buNone/>
            </a:pPr>
            <a:r>
              <a:rPr lang="fr-LU" sz="2400" dirty="0" smtClean="0"/>
              <a:t>(non </a:t>
            </a:r>
            <a:r>
              <a:rPr lang="fr-LU" sz="2400" dirty="0" err="1" smtClean="0"/>
              <a:t>accompanied</a:t>
            </a:r>
            <a:r>
              <a:rPr lang="fr-LU" sz="2400" dirty="0" smtClean="0"/>
              <a:t> minors)</a:t>
            </a:r>
          </a:p>
          <a:p>
            <a:pPr marL="0" indent="0">
              <a:buNone/>
            </a:pPr>
            <a:endParaRPr lang="fr-LU" sz="2400" b="1" dirty="0" smtClean="0"/>
          </a:p>
          <a:p>
            <a:pPr marL="0" indent="0">
              <a:buNone/>
            </a:pPr>
            <a:r>
              <a:rPr lang="fr-LU" sz="2400" b="1" dirty="0" err="1" smtClean="0"/>
              <a:t>Welcomed</a:t>
            </a:r>
            <a:r>
              <a:rPr lang="fr-LU" sz="2400" b="1" dirty="0" smtClean="0"/>
              <a:t> by a group of </a:t>
            </a:r>
            <a:r>
              <a:rPr lang="fr-LU" sz="2400" b="1" dirty="0" err="1" smtClean="0"/>
              <a:t>young</a:t>
            </a:r>
            <a:r>
              <a:rPr lang="fr-LU" sz="2400" b="1" dirty="0" smtClean="0"/>
              <a:t> international </a:t>
            </a:r>
            <a:r>
              <a:rPr lang="fr-LU" sz="2400" b="1" dirty="0" err="1" smtClean="0"/>
              <a:t>volunteers</a:t>
            </a:r>
            <a:endParaRPr lang="fr-LU" sz="2400" b="1" dirty="0"/>
          </a:p>
          <a:p>
            <a:pPr marL="0" indent="0">
              <a:buNone/>
            </a:pPr>
            <a:endParaRPr lang="fr-LU" sz="2400" b="1" dirty="0" smtClean="0"/>
          </a:p>
          <a:p>
            <a:pPr marL="0" indent="0">
              <a:buNone/>
            </a:pPr>
            <a:r>
              <a:rPr lang="fr-LU" sz="2400" b="1" dirty="0" err="1" smtClean="0"/>
              <a:t>Guided</a:t>
            </a:r>
            <a:r>
              <a:rPr lang="fr-LU" sz="2400" b="1" dirty="0" smtClean="0"/>
              <a:t> by </a:t>
            </a:r>
            <a:r>
              <a:rPr lang="fr-LU" sz="2400" b="1" dirty="0" err="1" smtClean="0"/>
              <a:t>Agnes</a:t>
            </a:r>
            <a:r>
              <a:rPr lang="fr-LU" sz="2400" b="1" dirty="0" smtClean="0"/>
              <a:t> Rausch/CLC and </a:t>
            </a:r>
            <a:r>
              <a:rPr lang="fr-LU" sz="2400" b="1" smtClean="0"/>
              <a:t>Paul Galles/Young Caritas</a:t>
            </a:r>
            <a:endParaRPr lang="fr-LU" sz="2400" b="1" dirty="0" smtClean="0"/>
          </a:p>
          <a:p>
            <a:pPr marL="0" indent="0">
              <a:buNone/>
            </a:pPr>
            <a:endParaRPr lang="fr-LU" sz="2400" b="1" dirty="0"/>
          </a:p>
          <a:p>
            <a:pPr marL="0" indent="0">
              <a:buNone/>
            </a:pPr>
            <a:r>
              <a:rPr lang="fr-LU" sz="2400" b="1" dirty="0" err="1" smtClean="0"/>
              <a:t>Together</a:t>
            </a:r>
            <a:r>
              <a:rPr lang="fr-LU" sz="2400" b="1" dirty="0" smtClean="0"/>
              <a:t> as </a:t>
            </a:r>
            <a:r>
              <a:rPr lang="fr-LU" sz="2400" b="1" dirty="0" err="1" smtClean="0"/>
              <a:t>tourists</a:t>
            </a:r>
            <a:r>
              <a:rPr lang="fr-LU" sz="2400" b="1" dirty="0" smtClean="0"/>
              <a:t> at Luxemburg </a:t>
            </a:r>
            <a:r>
              <a:rPr lang="fr-LU" sz="2400" b="1" dirty="0" err="1" smtClean="0"/>
              <a:t>riverside</a:t>
            </a:r>
            <a:endParaRPr lang="fr-LU" sz="2400" b="1" dirty="0"/>
          </a:p>
          <a:p>
            <a:endParaRPr lang="fr-LU" dirty="0" smtClean="0"/>
          </a:p>
        </p:txBody>
      </p:sp>
    </p:spTree>
    <p:extLst>
      <p:ext uri="{BB962C8B-B14F-4D97-AF65-F5344CB8AC3E}">
        <p14:creationId xmlns:p14="http://schemas.microsoft.com/office/powerpoint/2010/main" val="33849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Butterfly</a:t>
            </a:r>
            <a:r>
              <a:rPr lang="fr-LU" b="1" dirty="0" smtClean="0"/>
              <a:t> </a:t>
            </a:r>
            <a:r>
              <a:rPr lang="fr-LU" b="1" dirty="0" err="1" smtClean="0"/>
              <a:t>garden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1" y="1108876"/>
            <a:ext cx="7221957" cy="5416468"/>
          </a:xfrm>
        </p:spPr>
      </p:pic>
    </p:spTree>
    <p:extLst>
      <p:ext uri="{BB962C8B-B14F-4D97-AF65-F5344CB8AC3E}">
        <p14:creationId xmlns:p14="http://schemas.microsoft.com/office/powerpoint/2010/main" val="18148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FOOTBALL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" y="1270894"/>
            <a:ext cx="7197955" cy="5398466"/>
          </a:xfrm>
        </p:spPr>
      </p:pic>
    </p:spTree>
    <p:extLst>
      <p:ext uri="{BB962C8B-B14F-4D97-AF65-F5344CB8AC3E}">
        <p14:creationId xmlns:p14="http://schemas.microsoft.com/office/powerpoint/2010/main" val="22161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fr-LU" b="1" dirty="0" err="1" smtClean="0"/>
              <a:t>Swimming</a:t>
            </a:r>
            <a:endParaRPr lang="fr-LU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4" y="1556792"/>
            <a:ext cx="6560277" cy="4920208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9368"/>
            <a:ext cx="4266474" cy="5688632"/>
          </a:xfrm>
        </p:spPr>
      </p:pic>
    </p:spTree>
    <p:extLst>
      <p:ext uri="{BB962C8B-B14F-4D97-AF65-F5344CB8AC3E}">
        <p14:creationId xmlns:p14="http://schemas.microsoft.com/office/powerpoint/2010/main" val="27149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Outdoor</a:t>
            </a:r>
            <a:r>
              <a:rPr lang="fr-LU" b="1" dirty="0" smtClean="0"/>
              <a:t> </a:t>
            </a:r>
            <a:r>
              <a:rPr lang="fr-LU" b="1" dirty="0" err="1" smtClean="0"/>
              <a:t>games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1" y="1324900"/>
            <a:ext cx="6933925" cy="5200444"/>
          </a:xfrm>
        </p:spPr>
      </p:pic>
    </p:spTree>
    <p:extLst>
      <p:ext uri="{BB962C8B-B14F-4D97-AF65-F5344CB8AC3E}">
        <p14:creationId xmlns:p14="http://schemas.microsoft.com/office/powerpoint/2010/main" val="41030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711200"/>
            <a:ext cx="8128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Indoor </a:t>
            </a:r>
            <a:r>
              <a:rPr lang="fr-LU" b="1" dirty="0" err="1" smtClean="0"/>
              <a:t>games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" y="1196752"/>
            <a:ext cx="7104789" cy="5328592"/>
          </a:xfrm>
        </p:spPr>
      </p:pic>
    </p:spTree>
    <p:extLst>
      <p:ext uri="{BB962C8B-B14F-4D97-AF65-F5344CB8AC3E}">
        <p14:creationId xmlns:p14="http://schemas.microsoft.com/office/powerpoint/2010/main" val="27200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Sharing time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" y="1162882"/>
            <a:ext cx="7149949" cy="5362462"/>
          </a:xfrm>
        </p:spPr>
      </p:pic>
    </p:spTree>
    <p:extLst>
      <p:ext uri="{BB962C8B-B14F-4D97-AF65-F5344CB8AC3E}">
        <p14:creationId xmlns:p14="http://schemas.microsoft.com/office/powerpoint/2010/main" val="35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City trip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94472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Enjoying</a:t>
            </a:r>
            <a:r>
              <a:rPr lang="fr-LU" b="1" dirty="0" smtClean="0"/>
              <a:t> nature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68" y="1268759"/>
            <a:ext cx="7094840" cy="5321131"/>
          </a:xfrm>
        </p:spPr>
      </p:pic>
    </p:spTree>
    <p:extLst>
      <p:ext uri="{BB962C8B-B14F-4D97-AF65-F5344CB8AC3E}">
        <p14:creationId xmlns:p14="http://schemas.microsoft.com/office/powerpoint/2010/main" val="78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266474" cy="56886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5980" y="1245952"/>
            <a:ext cx="6111776" cy="45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b="1" dirty="0" smtClean="0"/>
              <a:t/>
            </a:r>
            <a:br>
              <a:rPr lang="fr-LU" b="1" dirty="0" smtClean="0"/>
            </a:br>
            <a:r>
              <a:rPr lang="fr-LU" b="1" dirty="0" err="1" smtClean="0"/>
              <a:t>Searching</a:t>
            </a:r>
            <a:r>
              <a:rPr lang="fr-LU" b="1" dirty="0" smtClean="0"/>
              <a:t> for and </a:t>
            </a:r>
            <a:br>
              <a:rPr lang="fr-LU" b="1" dirty="0" smtClean="0"/>
            </a:br>
            <a:r>
              <a:rPr lang="fr-LU" b="1" dirty="0" err="1"/>
              <a:t>p</a:t>
            </a:r>
            <a:r>
              <a:rPr lang="fr-LU" b="1" dirty="0" err="1" smtClean="0"/>
              <a:t>reparation</a:t>
            </a:r>
            <a:r>
              <a:rPr lang="fr-LU" b="1" dirty="0" smtClean="0"/>
              <a:t> </a:t>
            </a:r>
            <a:r>
              <a:rPr lang="fr-LU" b="1" dirty="0" smtClean="0"/>
              <a:t>of</a:t>
            </a:r>
            <a:r>
              <a:rPr lang="fr-LU" b="1" dirty="0" smtClean="0"/>
              <a:t> </a:t>
            </a:r>
            <a:r>
              <a:rPr lang="fr-LU" b="1" dirty="0" err="1" smtClean="0"/>
              <a:t>volunteers</a:t>
            </a:r>
            <a:endParaRPr lang="fr-LU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endParaRPr lang="fr-LU" sz="2400" dirty="0" smtClean="0"/>
          </a:p>
          <a:p>
            <a:r>
              <a:rPr lang="fr-LU" sz="2400" dirty="0" smtClean="0"/>
              <a:t>Contact </a:t>
            </a:r>
            <a:r>
              <a:rPr lang="fr-LU" sz="2400" dirty="0" err="1" smtClean="0"/>
              <a:t>with</a:t>
            </a:r>
            <a:r>
              <a:rPr lang="fr-LU" sz="2400" dirty="0" smtClean="0"/>
              <a:t> CLC- </a:t>
            </a:r>
            <a:r>
              <a:rPr lang="fr-LU" sz="2400" dirty="0" err="1" smtClean="0"/>
              <a:t>Egypt</a:t>
            </a:r>
            <a:r>
              <a:rPr lang="fr-LU" sz="2400" dirty="0" smtClean="0"/>
              <a:t> and CLC-France;  </a:t>
            </a:r>
          </a:p>
          <a:p>
            <a:pPr marL="0" indent="0">
              <a:buNone/>
            </a:pPr>
            <a:r>
              <a:rPr lang="fr-LU" sz="2400" dirty="0"/>
              <a:t>	</a:t>
            </a:r>
            <a:r>
              <a:rPr lang="fr-LU" sz="2400" dirty="0" smtClean="0"/>
              <a:t>invitation</a:t>
            </a:r>
            <a:r>
              <a:rPr lang="fr-LU" sz="2400" b="1" dirty="0" smtClean="0"/>
              <a:t> flyer </a:t>
            </a:r>
            <a:r>
              <a:rPr lang="fr-LU" sz="2400" dirty="0" smtClean="0"/>
              <a:t>on CLC-Europe </a:t>
            </a:r>
            <a:r>
              <a:rPr lang="fr-LU" sz="2400" dirty="0" err="1" smtClean="0"/>
              <a:t>website</a:t>
            </a:r>
            <a:endParaRPr lang="fr-LU" sz="2400" dirty="0" smtClean="0"/>
          </a:p>
          <a:p>
            <a:r>
              <a:rPr lang="fr-LU" sz="2400" dirty="0" smtClean="0"/>
              <a:t>Invitation </a:t>
            </a:r>
            <a:r>
              <a:rPr lang="fr-LU" sz="2400" dirty="0" err="1" smtClean="0"/>
              <a:t>letters</a:t>
            </a:r>
            <a:r>
              <a:rPr lang="fr-LU" sz="2400" dirty="0"/>
              <a:t> </a:t>
            </a:r>
            <a:r>
              <a:rPr lang="fr-LU" sz="2400" dirty="0" smtClean="0"/>
              <a:t> and </a:t>
            </a:r>
            <a:r>
              <a:rPr lang="fr-LU" sz="2400" dirty="0" err="1" smtClean="0"/>
              <a:t>hurdle</a:t>
            </a:r>
            <a:r>
              <a:rPr lang="fr-LU" sz="2400" dirty="0" smtClean="0"/>
              <a:t> jumping </a:t>
            </a:r>
            <a:r>
              <a:rPr lang="fr-LU" sz="2400" dirty="0" smtClean="0"/>
              <a:t>for </a:t>
            </a:r>
            <a:r>
              <a:rPr lang="fr-LU" sz="2400" b="1" dirty="0" smtClean="0"/>
              <a:t>visa </a:t>
            </a:r>
            <a:r>
              <a:rPr lang="fr-LU" sz="2400" b="1" dirty="0" err="1" smtClean="0"/>
              <a:t>request</a:t>
            </a:r>
            <a:r>
              <a:rPr lang="fr-LU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LU" sz="2400" b="1" dirty="0" smtClean="0"/>
              <a:t>Skype </a:t>
            </a:r>
            <a:r>
              <a:rPr lang="fr-LU" sz="2400" b="1" dirty="0" err="1" smtClean="0"/>
              <a:t>talks</a:t>
            </a:r>
            <a:r>
              <a:rPr lang="fr-LU" sz="2400" b="1" dirty="0" smtClean="0"/>
              <a:t> </a:t>
            </a:r>
            <a:r>
              <a:rPr lang="fr-LU" sz="2400" dirty="0" err="1" smtClean="0"/>
              <a:t>with</a:t>
            </a:r>
            <a:r>
              <a:rPr lang="fr-LU" sz="2400" dirty="0" smtClean="0"/>
              <a:t> </a:t>
            </a:r>
            <a:r>
              <a:rPr lang="fr-LU" sz="2400" dirty="0" err="1" smtClean="0"/>
              <a:t>young</a:t>
            </a:r>
            <a:r>
              <a:rPr lang="fr-LU" sz="2400" dirty="0" smtClean="0"/>
              <a:t> </a:t>
            </a:r>
            <a:r>
              <a:rPr lang="fr-LU" sz="2400" dirty="0" err="1" smtClean="0"/>
              <a:t>interested</a:t>
            </a:r>
            <a:endParaRPr lang="fr-LU" sz="2400" dirty="0"/>
          </a:p>
          <a:p>
            <a:pPr>
              <a:lnSpc>
                <a:spcPct val="150000"/>
              </a:lnSpc>
            </a:pPr>
            <a:r>
              <a:rPr lang="fr-LU" sz="2400" b="1" dirty="0" err="1" smtClean="0"/>
              <a:t>Whatsapp</a:t>
            </a:r>
            <a:r>
              <a:rPr lang="fr-LU" sz="2400" b="1" dirty="0" smtClean="0"/>
              <a:t> </a:t>
            </a:r>
            <a:r>
              <a:rPr lang="fr-LU" sz="2400" dirty="0" smtClean="0"/>
              <a:t>contacts</a:t>
            </a:r>
            <a:endParaRPr lang="fr-LU" sz="2400" dirty="0"/>
          </a:p>
          <a:p>
            <a:endParaRPr lang="fr-LU" sz="2400" dirty="0"/>
          </a:p>
        </p:txBody>
      </p:sp>
    </p:spTree>
    <p:extLst>
      <p:ext uri="{BB962C8B-B14F-4D97-AF65-F5344CB8AC3E}">
        <p14:creationId xmlns:p14="http://schemas.microsoft.com/office/powerpoint/2010/main" val="16699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Enjoying</a:t>
            </a:r>
            <a:r>
              <a:rPr lang="fr-LU" b="1" dirty="0" smtClean="0"/>
              <a:t> </a:t>
            </a:r>
            <a:r>
              <a:rPr lang="fr-LU" b="1" dirty="0" err="1" smtClean="0"/>
              <a:t>friendship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" y="1162882"/>
            <a:ext cx="7149949" cy="5362462"/>
          </a:xfrm>
        </p:spPr>
      </p:pic>
    </p:spTree>
    <p:extLst>
      <p:ext uri="{BB962C8B-B14F-4D97-AF65-F5344CB8AC3E}">
        <p14:creationId xmlns:p14="http://schemas.microsoft.com/office/powerpoint/2010/main" val="7285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8" y="749672"/>
            <a:ext cx="7940724" cy="59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12676"/>
            <a:ext cx="7952432" cy="59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Last </a:t>
            </a:r>
            <a:r>
              <a:rPr lang="fr-LU" b="1" dirty="0" err="1"/>
              <a:t>d</a:t>
            </a:r>
            <a:r>
              <a:rPr lang="fr-LU" b="1" dirty="0" err="1" smtClean="0"/>
              <a:t>inner</a:t>
            </a:r>
            <a:r>
              <a:rPr lang="fr-LU" b="1" dirty="0" smtClean="0"/>
              <a:t> of 1. group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9" y="1108875"/>
            <a:ext cx="7413979" cy="5560485"/>
          </a:xfrm>
        </p:spPr>
      </p:pic>
    </p:spTree>
    <p:extLst>
      <p:ext uri="{BB962C8B-B14F-4D97-AF65-F5344CB8AC3E}">
        <p14:creationId xmlns:p14="http://schemas.microsoft.com/office/powerpoint/2010/main" val="2008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Evaluation </a:t>
            </a:r>
            <a:r>
              <a:rPr lang="fr-LU" b="1" dirty="0" smtClean="0"/>
              <a:t>time of 3. group</a:t>
            </a:r>
            <a:endParaRPr lang="fr-LU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124744"/>
            <a:ext cx="7616395" cy="5712296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7274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292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5256584"/>
          </a:xfrm>
        </p:spPr>
        <p:txBody>
          <a:bodyPr>
            <a:noAutofit/>
          </a:bodyPr>
          <a:lstStyle/>
          <a:p>
            <a:r>
              <a:rPr lang="fr-LU" sz="4000" b="1" dirty="0" smtClean="0"/>
              <a:t/>
            </a:r>
            <a:br>
              <a:rPr lang="fr-LU" sz="4000" b="1" dirty="0" smtClean="0"/>
            </a:br>
            <a:r>
              <a:rPr lang="fr-LU" sz="4000" dirty="0"/>
              <a:t/>
            </a:r>
            <a:br>
              <a:rPr lang="fr-LU" sz="4000" dirty="0"/>
            </a:br>
            <a:r>
              <a:rPr lang="fr-LU" sz="4000" dirty="0" smtClean="0"/>
              <a:t/>
            </a:r>
            <a:br>
              <a:rPr lang="fr-LU" sz="4000" dirty="0" smtClean="0"/>
            </a:br>
            <a:r>
              <a:rPr lang="fr-LU" sz="4000" dirty="0"/>
              <a:t/>
            </a:r>
            <a:br>
              <a:rPr lang="fr-LU" sz="4000" dirty="0"/>
            </a:br>
            <a:r>
              <a:rPr lang="fr-LU" sz="4000" dirty="0" smtClean="0"/>
              <a:t/>
            </a:r>
            <a:br>
              <a:rPr lang="fr-LU" sz="4000" dirty="0" smtClean="0"/>
            </a:br>
            <a:r>
              <a:rPr lang="fr-LU" sz="4000" b="1" dirty="0" smtClean="0"/>
              <a:t>Vol</a:t>
            </a:r>
            <a:br>
              <a:rPr lang="fr-LU" sz="4000" b="1" dirty="0" smtClean="0"/>
            </a:br>
            <a:r>
              <a:rPr lang="fr-LU" sz="4000" b="1" dirty="0" smtClean="0"/>
              <a:t>on</a:t>
            </a:r>
            <a:br>
              <a:rPr lang="fr-LU" sz="4000" b="1" dirty="0" smtClean="0"/>
            </a:br>
            <a:r>
              <a:rPr lang="fr-LU" sz="4000" b="1" dirty="0" smtClean="0"/>
              <a:t>te</a:t>
            </a:r>
            <a:br>
              <a:rPr lang="fr-LU" sz="4000" b="1" dirty="0" smtClean="0"/>
            </a:br>
            <a:r>
              <a:rPr lang="fr-LU" sz="4000" b="1" dirty="0" smtClean="0"/>
              <a:t>er </a:t>
            </a:r>
            <a:br>
              <a:rPr lang="fr-LU" sz="4000" b="1" dirty="0" smtClean="0"/>
            </a:br>
            <a:r>
              <a:rPr lang="fr-LU" sz="4000" b="1" dirty="0" smtClean="0"/>
              <a:t>e</a:t>
            </a:r>
            <a:br>
              <a:rPr lang="fr-LU" sz="4000" b="1" dirty="0" smtClean="0"/>
            </a:br>
            <a:r>
              <a:rPr lang="fr-LU" sz="4000" b="1" dirty="0" smtClean="0"/>
              <a:t>va</a:t>
            </a:r>
            <a:br>
              <a:rPr lang="fr-LU" sz="4000" b="1" dirty="0" smtClean="0"/>
            </a:br>
            <a:r>
              <a:rPr lang="fr-LU" sz="4000" b="1" dirty="0" err="1" smtClean="0"/>
              <a:t>lua</a:t>
            </a:r>
            <a:r>
              <a:rPr lang="fr-LU" sz="4000" b="1" dirty="0" smtClean="0"/>
              <a:t/>
            </a:r>
            <a:br>
              <a:rPr lang="fr-LU" sz="4000" b="1" dirty="0" smtClean="0"/>
            </a:br>
            <a:r>
              <a:rPr lang="fr-LU" sz="4000" b="1" dirty="0" err="1" smtClean="0"/>
              <a:t>tion</a:t>
            </a:r>
            <a:endParaRPr lang="fr-LU" sz="4000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708" y="1061357"/>
            <a:ext cx="6624735" cy="496855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/>
          <a:p>
            <a:endParaRPr lang="fr-LU" dirty="0" smtClean="0"/>
          </a:p>
          <a:p>
            <a:endParaRPr lang="fr-LU" dirty="0" smtClean="0"/>
          </a:p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653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rmAutofit/>
          </a:bodyPr>
          <a:lstStyle/>
          <a:p>
            <a:r>
              <a:rPr lang="fr-LU" b="1" dirty="0" err="1" smtClean="0"/>
              <a:t>Result</a:t>
            </a:r>
            <a:endParaRPr lang="fr-LU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7920880" cy="3517851"/>
          </a:xfrm>
        </p:spPr>
        <p:txBody>
          <a:bodyPr>
            <a:noAutofit/>
          </a:bodyPr>
          <a:lstStyle/>
          <a:p>
            <a:r>
              <a:rPr lang="fr-LU" sz="2400" dirty="0" smtClean="0"/>
              <a:t>Maria and </a:t>
            </a:r>
            <a:r>
              <a:rPr lang="fr-LU" sz="2400" dirty="0" smtClean="0"/>
              <a:t>S</a:t>
            </a:r>
            <a:r>
              <a:rPr lang="fr-LU" sz="2400" dirty="0" smtClean="0"/>
              <a:t>arah, </a:t>
            </a:r>
            <a:r>
              <a:rPr lang="fr-LU" sz="2400" dirty="0" err="1" smtClean="0"/>
              <a:t>students</a:t>
            </a:r>
            <a:r>
              <a:rPr lang="fr-LU" sz="2400" dirty="0" smtClean="0"/>
              <a:t>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Egypt</a:t>
            </a:r>
            <a:endParaRPr lang="fr-LU" sz="2400" dirty="0" smtClean="0"/>
          </a:p>
          <a:p>
            <a:r>
              <a:rPr lang="fr-LU" sz="2400" dirty="0" smtClean="0"/>
              <a:t>Geneviève, </a:t>
            </a:r>
            <a:r>
              <a:rPr lang="fr-LU" sz="2400" dirty="0" err="1" smtClean="0"/>
              <a:t>student</a:t>
            </a:r>
            <a:r>
              <a:rPr lang="fr-LU" sz="2400" dirty="0" smtClean="0"/>
              <a:t> </a:t>
            </a:r>
            <a:r>
              <a:rPr lang="fr-LU" sz="2400" dirty="0" err="1" smtClean="0"/>
              <a:t>from</a:t>
            </a:r>
            <a:r>
              <a:rPr lang="fr-LU" sz="2400" dirty="0" smtClean="0"/>
              <a:t> Paris</a:t>
            </a:r>
            <a:endParaRPr lang="fr-LU" sz="2400" dirty="0" smtClean="0"/>
          </a:p>
          <a:p>
            <a:r>
              <a:rPr lang="fr-LU" sz="2400" dirty="0" err="1" smtClean="0"/>
              <a:t>Daniele</a:t>
            </a:r>
            <a:r>
              <a:rPr lang="fr-LU" sz="2400" dirty="0" smtClean="0"/>
              <a:t>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Italy</a:t>
            </a:r>
            <a:r>
              <a:rPr lang="fr-LU" sz="2400" dirty="0" smtClean="0"/>
              <a:t>, </a:t>
            </a:r>
            <a:r>
              <a:rPr lang="fr-LU" sz="2400" dirty="0" err="1" smtClean="0"/>
              <a:t>young</a:t>
            </a:r>
            <a:r>
              <a:rPr lang="fr-LU" sz="2400" dirty="0" smtClean="0"/>
              <a:t> </a:t>
            </a:r>
            <a:r>
              <a:rPr lang="fr-LU" sz="2400" dirty="0" err="1" smtClean="0"/>
              <a:t>professional</a:t>
            </a:r>
            <a:r>
              <a:rPr lang="fr-LU" sz="2400" dirty="0" smtClean="0"/>
              <a:t> in Luxemburg</a:t>
            </a:r>
          </a:p>
          <a:p>
            <a:r>
              <a:rPr lang="fr-LU" sz="2400" dirty="0" smtClean="0"/>
              <a:t>Nicolas </a:t>
            </a:r>
            <a:r>
              <a:rPr lang="fr-LU" sz="2400" dirty="0" err="1" smtClean="0"/>
              <a:t>from</a:t>
            </a:r>
            <a:r>
              <a:rPr lang="fr-LU" sz="2400" dirty="0" smtClean="0"/>
              <a:t> France, </a:t>
            </a:r>
            <a:r>
              <a:rPr lang="fr-LU" sz="2400" dirty="0" err="1" smtClean="0"/>
              <a:t>young</a:t>
            </a:r>
            <a:r>
              <a:rPr lang="fr-LU" sz="2400" dirty="0" smtClean="0"/>
              <a:t> </a:t>
            </a:r>
            <a:r>
              <a:rPr lang="fr-LU" sz="2400" dirty="0" err="1" smtClean="0"/>
              <a:t>professional</a:t>
            </a:r>
            <a:r>
              <a:rPr lang="fr-LU" sz="2400" dirty="0" smtClean="0"/>
              <a:t> and CVX-Lu </a:t>
            </a:r>
            <a:r>
              <a:rPr lang="fr-LU" sz="2400" dirty="0" err="1" smtClean="0"/>
              <a:t>member</a:t>
            </a:r>
            <a:endParaRPr lang="fr-LU" sz="2400" dirty="0" smtClean="0"/>
          </a:p>
          <a:p>
            <a:r>
              <a:rPr lang="fr-LU" sz="2400" dirty="0" smtClean="0"/>
              <a:t>Daniel </a:t>
            </a:r>
            <a:r>
              <a:rPr lang="fr-LU" sz="2400" dirty="0" err="1" smtClean="0"/>
              <a:t>from</a:t>
            </a:r>
            <a:r>
              <a:rPr lang="fr-LU" sz="2400" dirty="0" smtClean="0"/>
              <a:t> Luxemburg, </a:t>
            </a:r>
            <a:r>
              <a:rPr lang="fr-LU" sz="2400" dirty="0" err="1" smtClean="0"/>
              <a:t>studying</a:t>
            </a:r>
            <a:r>
              <a:rPr lang="fr-LU" sz="2400" dirty="0" smtClean="0"/>
              <a:t> in UK</a:t>
            </a:r>
          </a:p>
          <a:p>
            <a:r>
              <a:rPr lang="fr-LU" sz="2400" dirty="0" smtClean="0"/>
              <a:t>Farid </a:t>
            </a:r>
            <a:r>
              <a:rPr lang="fr-LU" sz="2400" dirty="0" err="1" smtClean="0"/>
              <a:t>from</a:t>
            </a:r>
            <a:r>
              <a:rPr lang="fr-LU" sz="2400" dirty="0" smtClean="0"/>
              <a:t> Afghanistan, </a:t>
            </a:r>
            <a:r>
              <a:rPr lang="fr-LU" sz="2400" dirty="0" err="1" smtClean="0"/>
              <a:t>recognized</a:t>
            </a:r>
            <a:r>
              <a:rPr lang="fr-LU" sz="2400" dirty="0" smtClean="0"/>
              <a:t> </a:t>
            </a:r>
            <a:r>
              <a:rPr lang="fr-LU" sz="2400" dirty="0" err="1" smtClean="0"/>
              <a:t>refugee</a:t>
            </a:r>
            <a:r>
              <a:rPr lang="fr-LU" sz="2400" dirty="0" smtClean="0"/>
              <a:t> in Luxemburg</a:t>
            </a:r>
          </a:p>
          <a:p>
            <a:endParaRPr lang="fr-LU" sz="2400" dirty="0" smtClean="0"/>
          </a:p>
          <a:p>
            <a:endParaRPr lang="fr-LU" sz="4800" dirty="0" smtClean="0"/>
          </a:p>
        </p:txBody>
      </p:sp>
    </p:spTree>
    <p:extLst>
      <p:ext uri="{BB962C8B-B14F-4D97-AF65-F5344CB8AC3E}">
        <p14:creationId xmlns:p14="http://schemas.microsoft.com/office/powerpoint/2010/main" val="3007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Financial report</a:t>
            </a:r>
            <a:endParaRPr lang="fr-LU" b="1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46765"/>
              </p:ext>
            </p:extLst>
          </p:nvPr>
        </p:nvGraphicFramePr>
        <p:xfrm>
          <a:off x="827582" y="1268761"/>
          <a:ext cx="7920881" cy="4752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330"/>
                <a:gridCol w="949557"/>
                <a:gridCol w="1175075"/>
                <a:gridCol w="949557"/>
                <a:gridCol w="1250248"/>
                <a:gridCol w="949557"/>
                <a:gridCol w="949557"/>
              </a:tblGrid>
              <a:tr h="413363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 dirty="0">
                          <a:effectLst/>
                        </a:rPr>
                        <a:t>dépenses prévues</a:t>
                      </a:r>
                      <a:endParaRPr lang="fr-L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alimentation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loisirs+excursion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transport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hébergement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divers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total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location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2500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draps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265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produits nettoyage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50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1er groupe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1400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1000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2e groupe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1260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900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3e groupe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840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560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4 tickets mensuels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Tickets</a:t>
                      </a:r>
                      <a:r>
                        <a:rPr lang="fr-L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d’avion</a:t>
                      </a:r>
                      <a:endParaRPr lang="fr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872,25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divers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150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 dirty="0">
                          <a:effectLst/>
                        </a:rPr>
                        <a:t>budget </a:t>
                      </a:r>
                      <a:endParaRPr lang="fr-L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3500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2460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2765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9125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réalisé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2551,54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1798,64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970,25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2500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37,49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7857,92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recettes</a:t>
                      </a:r>
                      <a:endParaRPr lang="fr-L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 dirty="0" smtClean="0">
                          <a:effectLst/>
                        </a:rPr>
                        <a:t>REH-</a:t>
                      </a:r>
                      <a:r>
                        <a:rPr lang="fr-LU" sz="1100" u="none" strike="noStrike" dirty="0" err="1" smtClean="0">
                          <a:effectLst/>
                        </a:rPr>
                        <a:t>diocese</a:t>
                      </a:r>
                      <a:endParaRPr lang="fr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2625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 dirty="0" smtClean="0">
                          <a:effectLst/>
                        </a:rPr>
                        <a:t>RDC-</a:t>
                      </a:r>
                      <a:r>
                        <a:rPr lang="fr-LU" sz="1100" u="none" strike="noStrike" dirty="0" err="1" smtClean="0">
                          <a:effectLst/>
                        </a:rPr>
                        <a:t>religious</a:t>
                      </a:r>
                      <a:r>
                        <a:rPr lang="fr-LU" sz="1100" u="none" strike="noStrike" dirty="0" smtClean="0">
                          <a:effectLst/>
                        </a:rPr>
                        <a:t> </a:t>
                      </a:r>
                      <a:r>
                        <a:rPr lang="fr-LU" sz="1100" u="none" strike="noStrike" dirty="0" err="1" smtClean="0">
                          <a:effectLst/>
                        </a:rPr>
                        <a:t>order</a:t>
                      </a:r>
                      <a:endParaRPr lang="fr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2000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 dirty="0">
                          <a:effectLst/>
                        </a:rPr>
                        <a:t>CVX</a:t>
                      </a:r>
                      <a:endParaRPr lang="fr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2000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Caritas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LU" sz="1100" u="none" strike="noStrike">
                          <a:effectLst/>
                        </a:rPr>
                        <a:t>1232,92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377">
                <a:tc>
                  <a:txBody>
                    <a:bodyPr/>
                    <a:lstStyle/>
                    <a:p>
                      <a:pPr algn="l" fontAlgn="b"/>
                      <a:r>
                        <a:rPr lang="fr-LU" sz="1100" u="none" strike="noStrike">
                          <a:effectLst/>
                        </a:rPr>
                        <a:t> </a:t>
                      </a:r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err="1" smtClean="0"/>
              <a:t>See</a:t>
            </a:r>
            <a:r>
              <a:rPr lang="fr-LU" b="1" dirty="0" smtClean="0"/>
              <a:t> </a:t>
            </a:r>
            <a:r>
              <a:rPr lang="fr-LU" b="1" dirty="0" err="1" smtClean="0"/>
              <a:t>you</a:t>
            </a:r>
            <a:r>
              <a:rPr lang="fr-LU" b="1" dirty="0" smtClean="0"/>
              <a:t>, </a:t>
            </a:r>
            <a:r>
              <a:rPr lang="fr-LU" b="1" dirty="0" err="1" smtClean="0"/>
              <a:t>next</a:t>
            </a:r>
            <a:r>
              <a:rPr lang="fr-LU" b="1" dirty="0" smtClean="0"/>
              <a:t> </a:t>
            </a:r>
            <a:r>
              <a:rPr lang="fr-LU" b="1" dirty="0" err="1" smtClean="0"/>
              <a:t>year</a:t>
            </a:r>
            <a:r>
              <a:rPr lang="fr-LU" b="1" dirty="0" smtClean="0"/>
              <a:t>?</a:t>
            </a:r>
            <a:endParaRPr lang="fr-LU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6" y="1407258"/>
            <a:ext cx="7653212" cy="5118086"/>
          </a:xfrm>
        </p:spPr>
      </p:pic>
    </p:spTree>
    <p:extLst>
      <p:ext uri="{BB962C8B-B14F-4D97-AF65-F5344CB8AC3E}">
        <p14:creationId xmlns:p14="http://schemas.microsoft.com/office/powerpoint/2010/main" val="17129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dirty="0" smtClean="0"/>
              <a:t/>
            </a:r>
            <a:br>
              <a:rPr lang="fr-LU" dirty="0" smtClean="0"/>
            </a:br>
            <a:r>
              <a:rPr lang="fr-LU" b="1" dirty="0" smtClean="0"/>
              <a:t>formation </a:t>
            </a:r>
            <a:r>
              <a:rPr lang="fr-LU" b="1" dirty="0" err="1" smtClean="0"/>
              <a:t>day</a:t>
            </a:r>
            <a:r>
              <a:rPr lang="fr-LU" b="1" dirty="0" smtClean="0"/>
              <a:t> </a:t>
            </a:r>
            <a:r>
              <a:rPr lang="fr-LU" b="1" dirty="0" err="1" smtClean="0"/>
              <a:t>before</a:t>
            </a:r>
            <a:r>
              <a:rPr lang="fr-LU" b="1" dirty="0" smtClean="0"/>
              <a:t> the </a:t>
            </a:r>
            <a:r>
              <a:rPr lang="fr-LU" b="1" dirty="0" err="1" smtClean="0"/>
              <a:t>start</a:t>
            </a:r>
            <a:r>
              <a:rPr lang="fr-LU" dirty="0" smtClean="0"/>
              <a:t/>
            </a:r>
            <a:br>
              <a:rPr lang="fr-LU" dirty="0" smtClean="0"/>
            </a:br>
            <a:endParaRPr lang="fr-LU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159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Full time </a:t>
            </a:r>
            <a:r>
              <a:rPr lang="fr-LU" b="1" dirty="0" err="1" smtClean="0"/>
              <a:t>Volunteers</a:t>
            </a:r>
            <a:endParaRPr lang="fr-LU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LU" dirty="0" smtClean="0"/>
              <a:t>	Geneviève, Maria, Sarah</a:t>
            </a:r>
          </a:p>
          <a:p>
            <a:pPr marL="0" indent="0">
              <a:buNone/>
            </a:pPr>
            <a:endParaRPr lang="fr-LU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492896"/>
            <a:ext cx="673607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team</a:t>
            </a:r>
            <a:r>
              <a:rPr lang="fr-LU" b="1" dirty="0" smtClean="0"/>
              <a:t> </a:t>
            </a:r>
            <a:r>
              <a:rPr lang="fr-LU" b="1" dirty="0"/>
              <a:t>1: </a:t>
            </a:r>
            <a:r>
              <a:rPr lang="fr-LU" b="1" dirty="0" smtClean="0"/>
              <a:t> + Nicolas </a:t>
            </a:r>
            <a:r>
              <a:rPr lang="fr-LU" b="1" dirty="0"/>
              <a:t>et Daniel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  <a:p>
            <a:endParaRPr lang="fr-LU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8366"/>
            <a:ext cx="6152232" cy="46141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1529757" y="1897106"/>
            <a:ext cx="2484086" cy="44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team</a:t>
            </a:r>
            <a:r>
              <a:rPr lang="fr-LU" b="1" dirty="0" smtClean="0"/>
              <a:t> </a:t>
            </a:r>
            <a:r>
              <a:rPr lang="fr-LU" b="1" dirty="0" smtClean="0"/>
              <a:t>2: + Farid et </a:t>
            </a:r>
            <a:r>
              <a:rPr lang="fr-LU" b="1" dirty="0" err="1" smtClean="0"/>
              <a:t>Daniele</a:t>
            </a:r>
            <a:endParaRPr lang="fr-LU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8556" y="2276260"/>
            <a:ext cx="4603618" cy="345271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23976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b="1" dirty="0" err="1" smtClean="0"/>
              <a:t>Unaccompanied</a:t>
            </a:r>
            <a:r>
              <a:rPr lang="fr-LU" b="1" dirty="0" smtClean="0"/>
              <a:t> minors </a:t>
            </a:r>
            <a:r>
              <a:rPr lang="fr-LU" b="1" dirty="0" err="1" smtClean="0"/>
              <a:t>from</a:t>
            </a:r>
            <a:r>
              <a:rPr lang="fr-LU" b="1" dirty="0" smtClean="0"/>
              <a:t> </a:t>
            </a:r>
            <a:br>
              <a:rPr lang="fr-LU" b="1" dirty="0" smtClean="0"/>
            </a:br>
            <a:r>
              <a:rPr lang="fr-LU" b="1" dirty="0" smtClean="0"/>
              <a:t>3 </a:t>
            </a:r>
            <a:r>
              <a:rPr lang="fr-LU" b="1" dirty="0" err="1" smtClean="0"/>
              <a:t>refugee</a:t>
            </a:r>
            <a:r>
              <a:rPr lang="fr-LU" b="1" dirty="0" smtClean="0"/>
              <a:t> camps </a:t>
            </a:r>
            <a:endParaRPr lang="fr-LU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LU" sz="2400" dirty="0" smtClean="0"/>
              <a:t>group </a:t>
            </a:r>
          </a:p>
          <a:p>
            <a:pPr marL="0" indent="0">
              <a:buNone/>
            </a:pPr>
            <a:r>
              <a:rPr lang="fr-LU" sz="2400" dirty="0" smtClean="0"/>
              <a:t>Ali, Aboli, </a:t>
            </a:r>
            <a:r>
              <a:rPr lang="fr-LU" sz="2400" dirty="0" err="1" smtClean="0"/>
              <a:t>Fared</a:t>
            </a:r>
            <a:r>
              <a:rPr lang="fr-LU" sz="2400" dirty="0" smtClean="0"/>
              <a:t>, </a:t>
            </a:r>
            <a:r>
              <a:rPr lang="fr-LU" sz="2400" dirty="0" err="1" smtClean="0"/>
              <a:t>Javid</a:t>
            </a:r>
            <a:r>
              <a:rPr lang="fr-LU" sz="2400" dirty="0" smtClean="0"/>
              <a:t>, Mehdi, Nabi, </a:t>
            </a:r>
            <a:r>
              <a:rPr lang="fr-LU" sz="2400" dirty="0" err="1" smtClean="0"/>
              <a:t>Rahmad</a:t>
            </a:r>
            <a:r>
              <a:rPr lang="fr-LU" sz="2400" dirty="0" smtClean="0"/>
              <a:t>, </a:t>
            </a:r>
            <a:r>
              <a:rPr lang="fr-LU" sz="2400" dirty="0" err="1" smtClean="0"/>
              <a:t>Saboor</a:t>
            </a:r>
            <a:r>
              <a:rPr lang="fr-LU" sz="2400" dirty="0" smtClean="0"/>
              <a:t>, </a:t>
            </a:r>
            <a:r>
              <a:rPr lang="fr-LU" sz="2400" dirty="0" err="1" smtClean="0"/>
              <a:t>Seda</a:t>
            </a:r>
            <a:r>
              <a:rPr lang="fr-LU" sz="2400" dirty="0" smtClean="0"/>
              <a:t>  </a:t>
            </a:r>
            <a:r>
              <a:rPr lang="fr-LU" sz="2400" dirty="0" err="1" smtClean="0"/>
              <a:t>from</a:t>
            </a:r>
            <a:r>
              <a:rPr lang="fr-LU" sz="2400" dirty="0" smtClean="0"/>
              <a:t> Afghanistan; </a:t>
            </a:r>
            <a:r>
              <a:rPr lang="fr-LU" sz="2400" dirty="0" err="1" smtClean="0"/>
              <a:t>Agran</a:t>
            </a:r>
            <a:r>
              <a:rPr lang="fr-LU" sz="2400" dirty="0" smtClean="0"/>
              <a:t>, Albin, Alberto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Albania</a:t>
            </a:r>
            <a:r>
              <a:rPr lang="fr-LU" sz="2400" dirty="0" smtClean="0"/>
              <a:t>; Karim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Guinea</a:t>
            </a:r>
            <a:r>
              <a:rPr lang="fr-LU" sz="2400" dirty="0" smtClean="0"/>
              <a:t>.</a:t>
            </a:r>
          </a:p>
          <a:p>
            <a:pPr marL="0" indent="0">
              <a:buNone/>
            </a:pPr>
            <a:r>
              <a:rPr lang="fr-LU" sz="2400" dirty="0" smtClean="0"/>
              <a:t>2. group</a:t>
            </a:r>
          </a:p>
          <a:p>
            <a:pPr marL="0" indent="0">
              <a:buNone/>
            </a:pPr>
            <a:r>
              <a:rPr lang="fr-LU" sz="2400" dirty="0" smtClean="0"/>
              <a:t>Ali, Jamal, </a:t>
            </a:r>
            <a:r>
              <a:rPr lang="fr-LU" sz="2400" dirty="0" err="1" smtClean="0"/>
              <a:t>Obaid</a:t>
            </a:r>
            <a:r>
              <a:rPr lang="fr-LU" sz="2400" dirty="0" smtClean="0"/>
              <a:t>, Saba, </a:t>
            </a:r>
            <a:r>
              <a:rPr lang="fr-LU" sz="2400" dirty="0" err="1" smtClean="0"/>
              <a:t>Wahid</a:t>
            </a:r>
            <a:r>
              <a:rPr lang="fr-LU" sz="2400" dirty="0" smtClean="0"/>
              <a:t>, Zaki </a:t>
            </a:r>
            <a:r>
              <a:rPr lang="fr-LU" sz="2400" dirty="0" err="1" smtClean="0"/>
              <a:t>from</a:t>
            </a:r>
            <a:r>
              <a:rPr lang="fr-LU" sz="2400" dirty="0" smtClean="0"/>
              <a:t> Afghanistan; Hamzah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Algeria</a:t>
            </a:r>
            <a:r>
              <a:rPr lang="fr-LU" sz="2400" dirty="0" smtClean="0"/>
              <a:t>, Hassan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Morocco</a:t>
            </a:r>
            <a:r>
              <a:rPr lang="fr-LU" sz="2400" dirty="0" smtClean="0"/>
              <a:t>, </a:t>
            </a:r>
            <a:r>
              <a:rPr lang="fr-LU" sz="2400" dirty="0" err="1" smtClean="0"/>
              <a:t>Murthada</a:t>
            </a:r>
            <a:r>
              <a:rPr lang="fr-LU" sz="2400" dirty="0" smtClean="0"/>
              <a:t> </a:t>
            </a:r>
            <a:r>
              <a:rPr lang="fr-LU" sz="2400" dirty="0" err="1" smtClean="0"/>
              <a:t>from</a:t>
            </a:r>
            <a:r>
              <a:rPr lang="fr-LU" sz="2400" dirty="0" smtClean="0"/>
              <a:t> Irak, Amir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Eritrea</a:t>
            </a:r>
            <a:r>
              <a:rPr lang="fr-LU" sz="2400" dirty="0" smtClean="0"/>
              <a:t>, Boubacar, Daouda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Guinea</a:t>
            </a:r>
            <a:r>
              <a:rPr lang="fr-LU" sz="2400" dirty="0" smtClean="0"/>
              <a:t>, </a:t>
            </a:r>
            <a:r>
              <a:rPr lang="fr-LU" sz="2400" dirty="0" err="1" smtClean="0"/>
              <a:t>Ossam</a:t>
            </a:r>
            <a:r>
              <a:rPr lang="fr-LU" sz="2400" dirty="0" smtClean="0"/>
              <a:t>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Somalia</a:t>
            </a:r>
            <a:r>
              <a:rPr lang="fr-LU" sz="2400" dirty="0" smtClean="0"/>
              <a:t>.</a:t>
            </a:r>
          </a:p>
          <a:p>
            <a:pPr marL="0" indent="0">
              <a:buNone/>
            </a:pPr>
            <a:r>
              <a:rPr lang="fr-LU" sz="2400" dirty="0" smtClean="0"/>
              <a:t>3. group</a:t>
            </a:r>
          </a:p>
          <a:p>
            <a:pPr marL="0" indent="0">
              <a:buNone/>
            </a:pPr>
            <a:r>
              <a:rPr lang="fr-LU" sz="2400" dirty="0" err="1" smtClean="0"/>
              <a:t>Bekam</a:t>
            </a:r>
            <a:r>
              <a:rPr lang="fr-LU" sz="2400" dirty="0" smtClean="0"/>
              <a:t>, Emanuel, </a:t>
            </a:r>
            <a:r>
              <a:rPr lang="fr-LU" sz="2400" dirty="0" err="1" smtClean="0"/>
              <a:t>Danijel</a:t>
            </a:r>
            <a:r>
              <a:rPr lang="fr-LU" sz="2400" dirty="0" smtClean="0"/>
              <a:t>, Fabio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Albania</a:t>
            </a:r>
            <a:r>
              <a:rPr lang="fr-LU" sz="2400" dirty="0" smtClean="0"/>
              <a:t>; Arif, Aziz, </a:t>
            </a:r>
            <a:r>
              <a:rPr lang="fr-LU" sz="2400" dirty="0" err="1" smtClean="0"/>
              <a:t>Bashir</a:t>
            </a:r>
            <a:r>
              <a:rPr lang="fr-LU" sz="2400" dirty="0" smtClean="0"/>
              <a:t>, </a:t>
            </a:r>
            <a:r>
              <a:rPr lang="fr-LU" sz="2400" dirty="0" err="1" smtClean="0"/>
              <a:t>Moheb</a:t>
            </a:r>
            <a:r>
              <a:rPr lang="fr-LU" sz="2400" dirty="0" smtClean="0"/>
              <a:t>, Reza, </a:t>
            </a:r>
            <a:r>
              <a:rPr lang="fr-LU" sz="2400" dirty="0" err="1" smtClean="0"/>
              <a:t>from</a:t>
            </a:r>
            <a:r>
              <a:rPr lang="fr-LU" sz="2400" dirty="0" smtClean="0"/>
              <a:t> Afghanistan; Amadou </a:t>
            </a:r>
            <a:r>
              <a:rPr lang="fr-LU" sz="2400" dirty="0" err="1" smtClean="0"/>
              <a:t>from</a:t>
            </a:r>
            <a:r>
              <a:rPr lang="fr-LU" sz="2400" dirty="0" smtClean="0"/>
              <a:t> </a:t>
            </a:r>
            <a:r>
              <a:rPr lang="fr-LU" sz="2400" dirty="0" err="1" smtClean="0"/>
              <a:t>Senegal</a:t>
            </a:r>
            <a:r>
              <a:rPr lang="fr-LU" sz="2400" dirty="0" smtClean="0"/>
              <a:t>.</a:t>
            </a:r>
          </a:p>
          <a:p>
            <a:pPr marL="0" indent="0">
              <a:buNone/>
            </a:pPr>
            <a:endParaRPr lang="fr-LU" sz="2400" dirty="0" smtClean="0"/>
          </a:p>
          <a:p>
            <a:pPr marL="0" indent="0">
              <a:buNone/>
            </a:pPr>
            <a:endParaRPr lang="fr-LU" sz="2400" dirty="0" smtClean="0"/>
          </a:p>
          <a:p>
            <a:pPr marL="0" indent="0">
              <a:buNone/>
            </a:pP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9713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413</Words>
  <Application>Microsoft Office PowerPoint</Application>
  <PresentationFormat>Affichage à l'écran (4:3)</PresentationFormat>
  <Paragraphs>136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Echappée à la Moselle</vt:lpstr>
      <vt:lpstr> A joint-venture of CLC &amp; Caritas</vt:lpstr>
      <vt:lpstr> Searching for and  preparation of volunteers</vt:lpstr>
      <vt:lpstr>Result</vt:lpstr>
      <vt:lpstr> formation day before the start </vt:lpstr>
      <vt:lpstr>Full time Volunteers</vt:lpstr>
      <vt:lpstr>team 1:  + Nicolas et Daniel</vt:lpstr>
      <vt:lpstr>team 2: + Farid et Daniele</vt:lpstr>
      <vt:lpstr>Unaccompanied minors from  3 refugee camps </vt:lpstr>
      <vt:lpstr>Together we are strong</vt:lpstr>
      <vt:lpstr>  Through importance given to  </vt:lpstr>
      <vt:lpstr>Biking , the favourite</vt:lpstr>
      <vt:lpstr>Présentation PowerPoint</vt:lpstr>
      <vt:lpstr>Présentation PowerPoint</vt:lpstr>
      <vt:lpstr>Barbecue</vt:lpstr>
      <vt:lpstr>Présentation PowerPoint</vt:lpstr>
      <vt:lpstr>Birthday celebrating</vt:lpstr>
      <vt:lpstr>Marie-Astrid boat trip</vt:lpstr>
      <vt:lpstr>Présentation PowerPoint</vt:lpstr>
      <vt:lpstr>Butterfly garden</vt:lpstr>
      <vt:lpstr>FOOTBALL</vt:lpstr>
      <vt:lpstr>Swimming</vt:lpstr>
      <vt:lpstr>Outdoor games</vt:lpstr>
      <vt:lpstr>Présentation PowerPoint</vt:lpstr>
      <vt:lpstr>Indoor games</vt:lpstr>
      <vt:lpstr>Sharing time</vt:lpstr>
      <vt:lpstr>City trip</vt:lpstr>
      <vt:lpstr>Enjoying nature</vt:lpstr>
      <vt:lpstr>Présentation PowerPoint</vt:lpstr>
      <vt:lpstr>Enjoying friendship</vt:lpstr>
      <vt:lpstr>Présentation PowerPoint</vt:lpstr>
      <vt:lpstr>Présentation PowerPoint</vt:lpstr>
      <vt:lpstr>Last dinner of 1. group</vt:lpstr>
      <vt:lpstr>Evaluation time of 3. group</vt:lpstr>
      <vt:lpstr>Présentation PowerPoint</vt:lpstr>
      <vt:lpstr>Présentation PowerPoint</vt:lpstr>
      <vt:lpstr>Présentation PowerPoint</vt:lpstr>
      <vt:lpstr>Présentation PowerPoint</vt:lpstr>
      <vt:lpstr>     Vol on te er  e va lua tion</vt:lpstr>
      <vt:lpstr>Financial report</vt:lpstr>
      <vt:lpstr>See you, next year?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Echappée à la Moselle</dc:title>
  <dc:creator>Agnes</dc:creator>
  <cp:lastModifiedBy>Agnes</cp:lastModifiedBy>
  <cp:revision>21</cp:revision>
  <dcterms:created xsi:type="dcterms:W3CDTF">2017-08-29T10:23:49Z</dcterms:created>
  <dcterms:modified xsi:type="dcterms:W3CDTF">2017-09-06T15:22:41Z</dcterms:modified>
</cp:coreProperties>
</file>